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4" r:id="rId18"/>
    <p:sldId id="273" r:id="rId19"/>
    <p:sldId id="277" r:id="rId20"/>
    <p:sldId id="278" r:id="rId21"/>
    <p:sldId id="279" r:id="rId22"/>
    <p:sldId id="280" r:id="rId23"/>
    <p:sldId id="281" r:id="rId24"/>
    <p:sldId id="283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36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86C8-25E9-45DB-88EF-027D4600E154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41314-0C44-4D06-8A5F-B15ADF10DD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Cunostinte</a:t>
            </a:r>
            <a:r>
              <a:rPr lang="en-US" dirty="0"/>
              <a:t> </a:t>
            </a:r>
            <a:r>
              <a:rPr lang="en-US" dirty="0" err="1"/>
              <a:t>minime</a:t>
            </a:r>
            <a:r>
              <a:rPr lang="en-US" dirty="0"/>
              <a:t> de </a:t>
            </a:r>
            <a:r>
              <a:rPr lang="en-US" dirty="0" err="1"/>
              <a:t>nutritie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parinti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 err="1"/>
              <a:t>Alimentele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punem</a:t>
            </a:r>
            <a:r>
              <a:rPr lang="en-US" dirty="0"/>
              <a:t> in </a:t>
            </a:r>
            <a:r>
              <a:rPr lang="en-US" dirty="0" err="1"/>
              <a:t>farfurie</a:t>
            </a:r>
            <a:r>
              <a:rPr lang="en-US" dirty="0"/>
              <a:t> </a:t>
            </a:r>
            <a:r>
              <a:rPr lang="en-US" dirty="0" err="1"/>
              <a:t>cand</a:t>
            </a:r>
            <a:r>
              <a:rPr lang="en-US" dirty="0"/>
              <a:t> </a:t>
            </a:r>
            <a:r>
              <a:rPr lang="en-US" dirty="0" err="1"/>
              <a:t>mancam</a:t>
            </a:r>
            <a:r>
              <a:rPr lang="en-US" dirty="0"/>
              <a:t> – </a:t>
            </a:r>
            <a:r>
              <a:rPr lang="en-US" dirty="0" err="1"/>
              <a:t>ele</a:t>
            </a:r>
            <a:r>
              <a:rPr lang="en-US" dirty="0"/>
              <a:t> ne </a:t>
            </a:r>
            <a:r>
              <a:rPr lang="en-US" dirty="0" err="1"/>
              <a:t>furnizeaza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parte a </a:t>
            </a:r>
            <a:r>
              <a:rPr lang="en-US" dirty="0" err="1"/>
              <a:t>energiei</a:t>
            </a:r>
            <a:r>
              <a:rPr lang="en-US" dirty="0"/>
              <a:t> de care </a:t>
            </a:r>
            <a:r>
              <a:rPr lang="en-US" dirty="0" err="1"/>
              <a:t>avem</a:t>
            </a:r>
            <a:r>
              <a:rPr lang="en-US" dirty="0"/>
              <a:t> </a:t>
            </a:r>
            <a:r>
              <a:rPr lang="en-US" dirty="0" err="1"/>
              <a:t>nevoie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traim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- </a:t>
            </a:r>
            <a:r>
              <a:rPr lang="en-US" dirty="0" err="1"/>
              <a:t>energia</a:t>
            </a:r>
            <a:r>
              <a:rPr lang="en-US" dirty="0"/>
              <a:t> se </a:t>
            </a:r>
            <a:r>
              <a:rPr lang="en-US" dirty="0" err="1"/>
              <a:t>masoara</a:t>
            </a:r>
            <a:r>
              <a:rPr lang="en-US" dirty="0"/>
              <a:t> in </a:t>
            </a:r>
            <a:r>
              <a:rPr lang="en-US" dirty="0" err="1"/>
              <a:t>calorii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-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consumate</a:t>
            </a:r>
            <a:r>
              <a:rPr lang="en-US" dirty="0"/>
              <a:t> in stare cat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naturala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pregatite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incat</a:t>
            </a:r>
            <a:r>
              <a:rPr lang="en-US" dirty="0"/>
              <a:t> </a:t>
            </a:r>
            <a:r>
              <a:rPr lang="en-US" dirty="0" err="1"/>
              <a:t>proprietatile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nutritive </a:t>
            </a:r>
            <a:r>
              <a:rPr lang="en-US" dirty="0" err="1"/>
              <a:t>sa</a:t>
            </a:r>
            <a:r>
              <a:rPr lang="en-US" dirty="0"/>
              <a:t> fie </a:t>
            </a:r>
            <a:r>
              <a:rPr lang="en-US" dirty="0" err="1"/>
              <a:t>sporite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nu </a:t>
            </a:r>
            <a:r>
              <a:rPr lang="en-US" dirty="0" err="1"/>
              <a:t>diminuate</a:t>
            </a:r>
            <a:endParaRPr lang="en-US" dirty="0"/>
          </a:p>
          <a:p>
            <a:pPr>
              <a:buNone/>
            </a:pPr>
            <a:r>
              <a:rPr lang="en-US" dirty="0" err="1"/>
              <a:t>Exemplu</a:t>
            </a:r>
            <a:r>
              <a:rPr lang="en-US" dirty="0"/>
              <a:t> – </a:t>
            </a:r>
            <a:r>
              <a:rPr lang="en-US" dirty="0" err="1"/>
              <a:t>fructele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unele</a:t>
            </a:r>
            <a:r>
              <a:rPr lang="en-US" dirty="0"/>
              <a:t> legume </a:t>
            </a:r>
            <a:r>
              <a:rPr lang="en-US" dirty="0" err="1"/>
              <a:t>sunt</a:t>
            </a:r>
            <a:r>
              <a:rPr lang="en-US" dirty="0"/>
              <a:t> benefice in stare </a:t>
            </a:r>
            <a:r>
              <a:rPr lang="en-US" dirty="0" err="1"/>
              <a:t>cruda</a:t>
            </a:r>
            <a:endParaRPr lang="en-US" dirty="0"/>
          </a:p>
          <a:p>
            <a:pPr>
              <a:buNone/>
            </a:pPr>
            <a:r>
              <a:rPr lang="en-US" dirty="0"/>
              <a:t>                 - </a:t>
            </a:r>
            <a:r>
              <a:rPr lang="en-US" dirty="0" err="1"/>
              <a:t>cerealele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leguminoasele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sporesc</a:t>
            </a:r>
            <a:r>
              <a:rPr lang="en-US" dirty="0"/>
              <a:t> </a:t>
            </a:r>
            <a:r>
              <a:rPr lang="en-US" dirty="0" err="1"/>
              <a:t>proprietatile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fierbere</a:t>
            </a:r>
            <a:r>
              <a:rPr lang="en-US" dirty="0"/>
              <a:t> </a:t>
            </a:r>
            <a:r>
              <a:rPr lang="en-US" dirty="0" err="1"/>
              <a:t>completa</a:t>
            </a:r>
            <a:r>
              <a:rPr lang="en-US" dirty="0"/>
              <a:t> </a:t>
            </a:r>
            <a:r>
              <a:rPr lang="en-US" dirty="0" err="1"/>
              <a:t>corespunzator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Semne</a:t>
            </a:r>
            <a:r>
              <a:rPr lang="en-US" dirty="0"/>
              <a:t> ca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pregatit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    - </a:t>
            </a:r>
            <a:r>
              <a:rPr lang="en-US" dirty="0" err="1"/>
              <a:t>manifesta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mancare</a:t>
            </a:r>
            <a:endParaRPr lang="en-US" dirty="0"/>
          </a:p>
          <a:p>
            <a:pPr>
              <a:buNone/>
            </a:pPr>
            <a:r>
              <a:rPr lang="en-US" dirty="0"/>
              <a:t>    - </a:t>
            </a:r>
            <a:r>
              <a:rPr lang="en-US" dirty="0" err="1"/>
              <a:t>imita</a:t>
            </a:r>
            <a:r>
              <a:rPr lang="en-US" dirty="0"/>
              <a:t> </a:t>
            </a:r>
            <a:r>
              <a:rPr lang="en-US" dirty="0" err="1"/>
              <a:t>miscarile</a:t>
            </a:r>
            <a:r>
              <a:rPr lang="en-US" dirty="0"/>
              <a:t> </a:t>
            </a:r>
            <a:r>
              <a:rPr lang="en-US" dirty="0" err="1"/>
              <a:t>adultului</a:t>
            </a:r>
            <a:r>
              <a:rPr lang="en-US" dirty="0"/>
              <a:t> de </a:t>
            </a:r>
            <a:r>
              <a:rPr lang="en-US" dirty="0" err="1"/>
              <a:t>masticatie</a:t>
            </a:r>
            <a:endParaRPr lang="en-US" dirty="0"/>
          </a:p>
          <a:p>
            <a:pPr>
              <a:buNone/>
            </a:pPr>
            <a:r>
              <a:rPr lang="en-US" dirty="0"/>
              <a:t>    - </a:t>
            </a:r>
            <a:r>
              <a:rPr lang="en-US" dirty="0" err="1"/>
              <a:t>saliveaza</a:t>
            </a:r>
            <a:r>
              <a:rPr lang="en-US" dirty="0"/>
              <a:t> </a:t>
            </a:r>
            <a:r>
              <a:rPr lang="en-US" dirty="0" err="1"/>
              <a:t>cand</a:t>
            </a:r>
            <a:r>
              <a:rPr lang="en-US" dirty="0"/>
              <a:t> </a:t>
            </a:r>
            <a:r>
              <a:rPr lang="en-US" dirty="0" err="1"/>
              <a:t>vede</a:t>
            </a:r>
            <a:r>
              <a:rPr lang="en-US" dirty="0"/>
              <a:t> </a:t>
            </a:r>
            <a:r>
              <a:rPr lang="en-US" dirty="0" err="1"/>
              <a:t>adultul</a:t>
            </a:r>
            <a:r>
              <a:rPr lang="en-US" dirty="0"/>
              <a:t> </a:t>
            </a:r>
            <a:r>
              <a:rPr lang="en-US" dirty="0" err="1"/>
              <a:t>mestecand</a:t>
            </a:r>
            <a:endParaRPr lang="en-US" dirty="0"/>
          </a:p>
          <a:p>
            <a:pPr>
              <a:buNone/>
            </a:pPr>
            <a:r>
              <a:rPr lang="en-US" dirty="0"/>
              <a:t>    - duce des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usor</a:t>
            </a:r>
            <a:r>
              <a:rPr lang="en-US" dirty="0"/>
              <a:t> </a:t>
            </a:r>
            <a:r>
              <a:rPr lang="en-US" dirty="0" err="1"/>
              <a:t>obiecte</a:t>
            </a:r>
            <a:r>
              <a:rPr lang="en-US" dirty="0"/>
              <a:t> la </a:t>
            </a:r>
            <a:r>
              <a:rPr lang="en-US" dirty="0" err="1"/>
              <a:t>gura</a:t>
            </a:r>
            <a:r>
              <a:rPr lang="en-US" dirty="0"/>
              <a:t> (o </a:t>
            </a:r>
            <a:r>
              <a:rPr lang="en-US" dirty="0" err="1"/>
              <a:t>buna</a:t>
            </a:r>
            <a:r>
              <a:rPr lang="en-US" dirty="0"/>
              <a:t> </a:t>
            </a:r>
            <a:r>
              <a:rPr lang="en-US" dirty="0" err="1"/>
              <a:t>coordonare</a:t>
            </a:r>
            <a:r>
              <a:rPr lang="en-US" dirty="0"/>
              <a:t> </a:t>
            </a:r>
            <a:r>
              <a:rPr lang="en-US" dirty="0" err="1"/>
              <a:t>mana-gura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 - </a:t>
            </a:r>
            <a:r>
              <a:rPr lang="en-US" dirty="0" err="1"/>
              <a:t>mentinerea</a:t>
            </a:r>
            <a:r>
              <a:rPr lang="en-US" dirty="0"/>
              <a:t> </a:t>
            </a:r>
            <a:r>
              <a:rPr lang="en-US" dirty="0" err="1"/>
              <a:t>partiala</a:t>
            </a:r>
            <a:r>
              <a:rPr lang="en-US" dirty="0"/>
              <a:t> a </a:t>
            </a:r>
            <a:r>
              <a:rPr lang="en-US" dirty="0" err="1"/>
              <a:t>verticalitatii</a:t>
            </a:r>
            <a:endParaRPr lang="en-US" dirty="0"/>
          </a:p>
          <a:p>
            <a:pPr>
              <a:buNone/>
            </a:pPr>
            <a:r>
              <a:rPr lang="en-US" dirty="0"/>
              <a:t>     -</a:t>
            </a:r>
            <a:r>
              <a:rPr lang="en-US" dirty="0" err="1"/>
              <a:t>aparitia</a:t>
            </a:r>
            <a:r>
              <a:rPr lang="en-US" dirty="0"/>
              <a:t> </a:t>
            </a:r>
            <a:r>
              <a:rPr lang="en-US" dirty="0" err="1"/>
              <a:t>dentitiei</a:t>
            </a:r>
            <a:endParaRPr lang="en-US" dirty="0"/>
          </a:p>
          <a:p>
            <a:pPr>
              <a:buNone/>
            </a:pPr>
            <a:r>
              <a:rPr lang="en-US" dirty="0" err="1"/>
              <a:t>Scopul</a:t>
            </a:r>
            <a:r>
              <a:rPr lang="en-US" dirty="0"/>
              <a:t> – </a:t>
            </a:r>
            <a:r>
              <a:rPr lang="en-US" dirty="0" err="1"/>
              <a:t>asigurarea</a:t>
            </a:r>
            <a:r>
              <a:rPr lang="en-US" dirty="0"/>
              <a:t> </a:t>
            </a:r>
            <a:r>
              <a:rPr lang="en-US" dirty="0" err="1"/>
              <a:t>aportului</a:t>
            </a:r>
            <a:r>
              <a:rPr lang="en-US" dirty="0"/>
              <a:t> </a:t>
            </a:r>
            <a:r>
              <a:rPr lang="en-US" dirty="0" err="1"/>
              <a:t>nutritiv</a:t>
            </a:r>
            <a:r>
              <a:rPr lang="en-US" dirty="0"/>
              <a:t> </a:t>
            </a:r>
            <a:r>
              <a:rPr lang="en-US" dirty="0" err="1"/>
              <a:t>adecvat</a:t>
            </a:r>
            <a:endParaRPr lang="en-US" dirty="0"/>
          </a:p>
          <a:p>
            <a:pPr>
              <a:buNone/>
            </a:pPr>
            <a:r>
              <a:rPr lang="en-US" dirty="0"/>
              <a:t>            - </a:t>
            </a:r>
            <a:r>
              <a:rPr lang="en-US" dirty="0" err="1"/>
              <a:t>descoperirea</a:t>
            </a:r>
            <a:r>
              <a:rPr lang="en-US" dirty="0"/>
              <a:t> </a:t>
            </a:r>
            <a:r>
              <a:rPr lang="en-US" dirty="0" err="1"/>
              <a:t>placerii</a:t>
            </a:r>
            <a:r>
              <a:rPr lang="en-US" dirty="0"/>
              <a:t> de a </a:t>
            </a:r>
            <a:r>
              <a:rPr lang="en-US" dirty="0" err="1"/>
              <a:t>manca</a:t>
            </a:r>
            <a:r>
              <a:rPr lang="en-US" dirty="0"/>
              <a:t>(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gusturi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, </a:t>
            </a:r>
            <a:r>
              <a:rPr lang="en-US" dirty="0" err="1"/>
              <a:t>culori</a:t>
            </a:r>
            <a:r>
              <a:rPr lang="en-US" dirty="0"/>
              <a:t>, </a:t>
            </a:r>
            <a:r>
              <a:rPr lang="en-US" dirty="0" err="1"/>
              <a:t>textura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         - </a:t>
            </a:r>
            <a:r>
              <a:rPr lang="en-US" dirty="0" err="1"/>
              <a:t>imbunatatirea</a:t>
            </a:r>
            <a:r>
              <a:rPr lang="en-US" dirty="0"/>
              <a:t> </a:t>
            </a:r>
            <a:r>
              <a:rPr lang="en-US" dirty="0" err="1"/>
              <a:t>coordonarii</a:t>
            </a:r>
            <a:r>
              <a:rPr lang="en-US" dirty="0"/>
              <a:t> </a:t>
            </a:r>
            <a:r>
              <a:rPr lang="en-US" dirty="0" err="1"/>
              <a:t>neuro-morii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utilizarea</a:t>
            </a:r>
            <a:r>
              <a:rPr lang="en-US" dirty="0"/>
              <a:t> </a:t>
            </a:r>
            <a:r>
              <a:rPr lang="en-US" dirty="0" err="1"/>
              <a:t>linguritei</a:t>
            </a:r>
            <a:r>
              <a:rPr lang="en-US" dirty="0"/>
              <a:t>, </a:t>
            </a:r>
            <a:r>
              <a:rPr lang="en-US" dirty="0" err="1"/>
              <a:t>canii</a:t>
            </a:r>
            <a:endParaRPr lang="en-US" dirty="0"/>
          </a:p>
          <a:p>
            <a:pPr>
              <a:buNone/>
            </a:pPr>
            <a:r>
              <a:rPr lang="en-US" dirty="0"/>
              <a:t>         - </a:t>
            </a:r>
            <a:r>
              <a:rPr lang="en-US" dirty="0" err="1"/>
              <a:t>participarea</a:t>
            </a:r>
            <a:r>
              <a:rPr lang="en-US" dirty="0"/>
              <a:t> </a:t>
            </a:r>
            <a:r>
              <a:rPr lang="en-US" dirty="0" err="1"/>
              <a:t>copilului</a:t>
            </a:r>
            <a:r>
              <a:rPr lang="en-US" dirty="0"/>
              <a:t> cat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repede</a:t>
            </a:r>
            <a:r>
              <a:rPr lang="en-US" dirty="0"/>
              <a:t> la </a:t>
            </a:r>
            <a:r>
              <a:rPr lang="en-US" dirty="0" err="1"/>
              <a:t>mesele</a:t>
            </a:r>
            <a:r>
              <a:rPr lang="en-US" dirty="0"/>
              <a:t> </a:t>
            </a:r>
            <a:r>
              <a:rPr lang="en-US" dirty="0" err="1"/>
              <a:t>familiei</a:t>
            </a:r>
            <a:endParaRPr lang="ro-RO" dirty="0"/>
          </a:p>
          <a:p>
            <a:pPr>
              <a:buNone/>
            </a:pPr>
            <a:r>
              <a:rPr lang="ro-RO" dirty="0"/>
              <a:t>De la 3-4 luni putem sa il luam cunoi la masa- va invata sa mestece prin imitare</a:t>
            </a:r>
          </a:p>
          <a:p>
            <a:pPr>
              <a:buNone/>
            </a:pPr>
            <a:r>
              <a:rPr lang="ro-RO" dirty="0"/>
              <a:t>Pune mana in farfurie si duce la gura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Diversificarea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influentata</a:t>
            </a:r>
            <a:r>
              <a:rPr lang="en-US" dirty="0"/>
              <a:t> de </a:t>
            </a:r>
            <a:r>
              <a:rPr lang="en-US" dirty="0" err="1"/>
              <a:t>mediul</a:t>
            </a:r>
            <a:r>
              <a:rPr lang="en-US" dirty="0"/>
              <a:t> familial in care </a:t>
            </a:r>
            <a:r>
              <a:rPr lang="en-US" dirty="0" err="1"/>
              <a:t>copilul</a:t>
            </a:r>
            <a:r>
              <a:rPr lang="en-US" dirty="0"/>
              <a:t> </a:t>
            </a:r>
            <a:r>
              <a:rPr lang="en-US" dirty="0" err="1"/>
              <a:t>creste</a:t>
            </a:r>
            <a:endParaRPr lang="en-US" dirty="0"/>
          </a:p>
          <a:p>
            <a:r>
              <a:rPr lang="en-US" dirty="0"/>
              <a:t>RETINETI – nu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recomandat</a:t>
            </a:r>
            <a:r>
              <a:rPr lang="en-US" dirty="0"/>
              <a:t> ca un </a:t>
            </a:r>
            <a:r>
              <a:rPr lang="en-US" dirty="0" err="1"/>
              <a:t>copil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fie </a:t>
            </a:r>
            <a:r>
              <a:rPr lang="en-US" dirty="0" err="1"/>
              <a:t>fortat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manance</a:t>
            </a:r>
            <a:r>
              <a:rPr lang="en-US" dirty="0"/>
              <a:t> o </a:t>
            </a:r>
            <a:r>
              <a:rPr lang="en-US" dirty="0" err="1"/>
              <a:t>anumita</a:t>
            </a:r>
            <a:r>
              <a:rPr lang="en-US" dirty="0"/>
              <a:t> </a:t>
            </a:r>
            <a:r>
              <a:rPr lang="en-US" dirty="0" err="1"/>
              <a:t>cantitate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un </a:t>
            </a:r>
            <a:r>
              <a:rPr lang="en-US" dirty="0" err="1"/>
              <a:t>anumit</a:t>
            </a:r>
            <a:r>
              <a:rPr lang="en-US" dirty="0"/>
              <a:t> aliment </a:t>
            </a:r>
            <a:r>
              <a:rPr lang="en-US" dirty="0" err="1"/>
              <a:t>pentru</a:t>
            </a:r>
            <a:r>
              <a:rPr lang="en-US" dirty="0"/>
              <a:t> a se </a:t>
            </a:r>
            <a:r>
              <a:rPr lang="en-US" dirty="0" err="1"/>
              <a:t>evita</a:t>
            </a:r>
            <a:r>
              <a:rPr lang="en-US" dirty="0"/>
              <a:t> </a:t>
            </a:r>
            <a:r>
              <a:rPr lang="en-US" dirty="0" err="1"/>
              <a:t>respingerea</a:t>
            </a:r>
            <a:r>
              <a:rPr lang="en-US" dirty="0"/>
              <a:t> </a:t>
            </a:r>
            <a:r>
              <a:rPr lang="en-US" dirty="0" err="1"/>
              <a:t>acestora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termen</a:t>
            </a:r>
            <a:r>
              <a:rPr lang="en-US" dirty="0"/>
              <a:t> lung</a:t>
            </a:r>
          </a:p>
          <a:p>
            <a:pPr>
              <a:buNone/>
            </a:pPr>
            <a:r>
              <a:rPr lang="en-US" dirty="0"/>
              <a:t>                     - </a:t>
            </a: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totusi</a:t>
            </a:r>
            <a:r>
              <a:rPr lang="en-US" dirty="0"/>
              <a:t> </a:t>
            </a:r>
            <a:r>
              <a:rPr lang="en-US" dirty="0" err="1"/>
              <a:t>copilul</a:t>
            </a:r>
            <a:r>
              <a:rPr lang="en-US" dirty="0"/>
              <a:t> </a:t>
            </a:r>
            <a:r>
              <a:rPr lang="en-US" dirty="0" err="1"/>
              <a:t>refuza</a:t>
            </a:r>
            <a:r>
              <a:rPr lang="en-US" dirty="0"/>
              <a:t> un aliment, </a:t>
            </a:r>
            <a:r>
              <a:rPr lang="en-US" dirty="0" err="1"/>
              <a:t>acesta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fi</a:t>
            </a:r>
            <a:r>
              <a:rPr lang="en-US" dirty="0"/>
              <a:t> </a:t>
            </a:r>
            <a:r>
              <a:rPr lang="en-US" dirty="0" err="1"/>
              <a:t>repropus</a:t>
            </a:r>
            <a:r>
              <a:rPr lang="en-US" dirty="0"/>
              <a:t> ulterior, eventual sub </a:t>
            </a:r>
            <a:r>
              <a:rPr lang="en-US" dirty="0" err="1"/>
              <a:t>alta</a:t>
            </a:r>
            <a:r>
              <a:rPr lang="en-US" dirty="0"/>
              <a:t> forma(crud, </a:t>
            </a:r>
            <a:r>
              <a:rPr lang="en-US" dirty="0" err="1"/>
              <a:t>copt</a:t>
            </a:r>
            <a:r>
              <a:rPr lang="en-US" dirty="0"/>
              <a:t>, </a:t>
            </a:r>
            <a:r>
              <a:rPr lang="en-US" dirty="0" err="1"/>
              <a:t>fiert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                  -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proces</a:t>
            </a:r>
            <a:r>
              <a:rPr lang="en-US" dirty="0"/>
              <a:t> normal in </a:t>
            </a:r>
            <a:r>
              <a:rPr lang="en-US" dirty="0" err="1"/>
              <a:t>evolutia</a:t>
            </a:r>
            <a:r>
              <a:rPr lang="en-US" dirty="0"/>
              <a:t> </a:t>
            </a:r>
            <a:r>
              <a:rPr lang="en-US" dirty="0" err="1"/>
              <a:t>copilului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- nu se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folosi</a:t>
            </a:r>
            <a:r>
              <a:rPr lang="en-US" dirty="0"/>
              <a:t> diverse scheme de ‘</a:t>
            </a:r>
            <a:r>
              <a:rPr lang="en-US" dirty="0" err="1"/>
              <a:t>pacalire</a:t>
            </a:r>
            <a:r>
              <a:rPr lang="en-US" dirty="0"/>
              <a:t>’ a </a:t>
            </a:r>
            <a:r>
              <a:rPr lang="en-US" dirty="0" err="1"/>
              <a:t>copilului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manance</a:t>
            </a:r>
            <a:r>
              <a:rPr lang="en-US" dirty="0"/>
              <a:t> (</a:t>
            </a:r>
            <a:r>
              <a:rPr lang="en-US" dirty="0" err="1"/>
              <a:t>bunica</a:t>
            </a:r>
            <a:r>
              <a:rPr lang="en-US" dirty="0"/>
              <a:t>, </a:t>
            </a:r>
            <a:r>
              <a:rPr lang="en-US" dirty="0" err="1"/>
              <a:t>jucarii</a:t>
            </a:r>
            <a:r>
              <a:rPr lang="en-US" dirty="0"/>
              <a:t>, </a:t>
            </a:r>
            <a:r>
              <a:rPr lang="en-US" dirty="0" err="1"/>
              <a:t>televizor</a:t>
            </a:r>
            <a:r>
              <a:rPr lang="en-US" dirty="0"/>
              <a:t>, </a:t>
            </a:r>
            <a:r>
              <a:rPr lang="en-US" dirty="0" err="1"/>
              <a:t>tableta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                 - </a:t>
            </a:r>
            <a:r>
              <a:rPr lang="en-US" dirty="0" err="1"/>
              <a:t>copilul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fi</a:t>
            </a:r>
            <a:r>
              <a:rPr lang="en-US" dirty="0"/>
              <a:t> </a:t>
            </a:r>
            <a:r>
              <a:rPr lang="en-US" dirty="0" err="1"/>
              <a:t>lasat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exploreze</a:t>
            </a:r>
            <a:r>
              <a:rPr lang="en-US" dirty="0"/>
              <a:t> </a:t>
            </a:r>
            <a:r>
              <a:rPr lang="en-US" dirty="0" err="1"/>
              <a:t>mancarea</a:t>
            </a:r>
            <a:r>
              <a:rPr lang="en-US" dirty="0"/>
              <a:t>, el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fie </a:t>
            </a:r>
            <a:r>
              <a:rPr lang="en-US" dirty="0" err="1"/>
              <a:t>constient</a:t>
            </a:r>
            <a:r>
              <a:rPr lang="en-US" dirty="0"/>
              <a:t> de </a:t>
            </a:r>
            <a:r>
              <a:rPr lang="en-US" dirty="0" err="1"/>
              <a:t>actul</a:t>
            </a:r>
            <a:r>
              <a:rPr lang="en-US" dirty="0"/>
              <a:t> in sine</a:t>
            </a:r>
          </a:p>
          <a:p>
            <a:pPr>
              <a:buNone/>
            </a:pPr>
            <a:r>
              <a:rPr lang="en-US" dirty="0"/>
              <a:t>                    - </a:t>
            </a:r>
            <a:r>
              <a:rPr lang="en-US" dirty="0" err="1"/>
              <a:t>mancarea</a:t>
            </a:r>
            <a:r>
              <a:rPr lang="en-US" dirty="0"/>
              <a:t> ii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fi</a:t>
            </a:r>
            <a:r>
              <a:rPr lang="en-US" dirty="0"/>
              <a:t> </a:t>
            </a:r>
            <a:r>
              <a:rPr lang="en-US" dirty="0" err="1"/>
              <a:t>oferita</a:t>
            </a:r>
            <a:r>
              <a:rPr lang="en-US" dirty="0"/>
              <a:t> cu </a:t>
            </a:r>
            <a:r>
              <a:rPr lang="en-US" dirty="0" err="1"/>
              <a:t>lingurita,sau</a:t>
            </a:r>
            <a:r>
              <a:rPr lang="en-US" dirty="0"/>
              <a:t> </a:t>
            </a:r>
            <a:r>
              <a:rPr lang="en-US" dirty="0" err="1"/>
              <a:t>lasat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singur</a:t>
            </a:r>
            <a:r>
              <a:rPr lang="en-US" dirty="0"/>
              <a:t> cu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indiferent</a:t>
            </a:r>
            <a:r>
              <a:rPr lang="en-US" dirty="0"/>
              <a:t> sub </a:t>
            </a:r>
            <a:r>
              <a:rPr lang="en-US" dirty="0" err="1"/>
              <a:t>ce</a:t>
            </a:r>
            <a:r>
              <a:rPr lang="en-US" dirty="0"/>
              <a:t> forma </a:t>
            </a:r>
            <a:r>
              <a:rPr lang="en-US" dirty="0" err="1"/>
              <a:t>este</a:t>
            </a:r>
            <a:r>
              <a:rPr lang="en-US" dirty="0"/>
              <a:t> (</a:t>
            </a:r>
            <a:r>
              <a:rPr lang="en-US" dirty="0" err="1"/>
              <a:t>lichid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                   - in </a:t>
            </a:r>
            <a:r>
              <a:rPr lang="en-US" dirty="0" err="1"/>
              <a:t>lingurita</a:t>
            </a:r>
            <a:r>
              <a:rPr lang="en-US" dirty="0"/>
              <a:t> se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lua</a:t>
            </a:r>
            <a:r>
              <a:rPr lang="en-US" dirty="0"/>
              <a:t> </a:t>
            </a:r>
            <a:r>
              <a:rPr lang="en-US" dirty="0" err="1"/>
              <a:t>putina</a:t>
            </a:r>
            <a:r>
              <a:rPr lang="en-US" dirty="0"/>
              <a:t> </a:t>
            </a:r>
            <a:r>
              <a:rPr lang="en-US" dirty="0" err="1"/>
              <a:t>mancare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I se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oferi</a:t>
            </a:r>
            <a:r>
              <a:rPr lang="en-US" dirty="0"/>
              <a:t> </a:t>
            </a:r>
            <a:r>
              <a:rPr lang="en-US" dirty="0" err="1"/>
              <a:t>copilul</a:t>
            </a:r>
            <a:r>
              <a:rPr lang="en-US" dirty="0"/>
              <a:t> </a:t>
            </a:r>
            <a:r>
              <a:rPr lang="en-US" dirty="0" err="1"/>
              <a:t>imbucaturi</a:t>
            </a:r>
            <a:r>
              <a:rPr lang="en-US" dirty="0"/>
              <a:t> </a:t>
            </a:r>
            <a:r>
              <a:rPr lang="en-US" dirty="0" err="1"/>
              <a:t>mici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ca </a:t>
            </a:r>
            <a:r>
              <a:rPr lang="en-US" dirty="0" err="1"/>
              <a:t>acesta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poata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mestece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asfelt</a:t>
            </a:r>
            <a:r>
              <a:rPr lang="en-US" dirty="0"/>
              <a:t> </a:t>
            </a:r>
            <a:r>
              <a:rPr lang="en-US" dirty="0" err="1"/>
              <a:t>sa-si</a:t>
            </a:r>
            <a:r>
              <a:rPr lang="en-US" dirty="0"/>
              <a:t> </a:t>
            </a:r>
            <a:r>
              <a:rPr lang="en-US" dirty="0" err="1"/>
              <a:t>cultive</a:t>
            </a:r>
            <a:r>
              <a:rPr lang="en-US" dirty="0"/>
              <a:t> </a:t>
            </a:r>
            <a:r>
              <a:rPr lang="en-US" dirty="0" err="1"/>
              <a:t>obiceiuri</a:t>
            </a:r>
            <a:r>
              <a:rPr lang="en-US" dirty="0"/>
              <a:t> </a:t>
            </a:r>
            <a:r>
              <a:rPr lang="en-US" dirty="0" err="1"/>
              <a:t>sanatoase</a:t>
            </a:r>
            <a:endParaRPr lang="en-US" dirty="0"/>
          </a:p>
          <a:p>
            <a:pPr>
              <a:buNone/>
            </a:pPr>
            <a:r>
              <a:rPr lang="en-US" dirty="0" err="1"/>
              <a:t>Exclus</a:t>
            </a:r>
            <a:r>
              <a:rPr lang="en-US" dirty="0"/>
              <a:t>- </a:t>
            </a:r>
            <a:r>
              <a:rPr lang="en-US" dirty="0" err="1"/>
              <a:t>oferirea</a:t>
            </a:r>
            <a:r>
              <a:rPr lang="en-US" dirty="0"/>
              <a:t> </a:t>
            </a:r>
            <a:r>
              <a:rPr lang="en-US" dirty="0" err="1"/>
              <a:t>supei</a:t>
            </a:r>
            <a:r>
              <a:rPr lang="en-US" dirty="0"/>
              <a:t>, </a:t>
            </a:r>
            <a:r>
              <a:rPr lang="en-US" dirty="0" err="1"/>
              <a:t>ciorbei</a:t>
            </a:r>
            <a:r>
              <a:rPr lang="en-US" dirty="0"/>
              <a:t>, </a:t>
            </a:r>
            <a:r>
              <a:rPr lang="en-US" dirty="0" err="1"/>
              <a:t>suc</a:t>
            </a:r>
            <a:r>
              <a:rPr lang="en-US" dirty="0"/>
              <a:t> cu </a:t>
            </a:r>
            <a:r>
              <a:rPr lang="en-US" dirty="0" err="1"/>
              <a:t>biberonul</a:t>
            </a:r>
            <a:endParaRPr lang="ro-RO" dirty="0"/>
          </a:p>
          <a:p>
            <a:pPr>
              <a:buNone/>
            </a:pPr>
            <a:r>
              <a:rPr lang="ro-RO" dirty="0"/>
              <a:t>Daca nu mananca sau refuza – de la cine refuza, ce alimente, starea lui/starea celui care ii ofera mancare</a:t>
            </a:r>
          </a:p>
          <a:p>
            <a:pPr>
              <a:buNone/>
            </a:pPr>
            <a:r>
              <a:rPr lang="ro-RO" dirty="0"/>
              <a:t>La aparitita dintilor(canini, masele) poate sa apara refuzul total al solidelor – ok pana la un an laptele e baza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 6 </a:t>
            </a:r>
            <a:r>
              <a:rPr lang="en-US" dirty="0" err="1"/>
              <a:t>luni</a:t>
            </a:r>
            <a:r>
              <a:rPr lang="en-US" dirty="0"/>
              <a:t> </a:t>
            </a:r>
            <a:r>
              <a:rPr lang="en-US" dirty="0" err="1"/>
              <a:t>copilul</a:t>
            </a:r>
            <a:r>
              <a:rPr lang="en-US" dirty="0"/>
              <a:t> produce </a:t>
            </a:r>
            <a:r>
              <a:rPr lang="en-US" dirty="0" err="1"/>
              <a:t>suficienti</a:t>
            </a:r>
            <a:r>
              <a:rPr lang="en-US" dirty="0"/>
              <a:t> </a:t>
            </a:r>
            <a:r>
              <a:rPr lang="en-US" dirty="0" err="1"/>
              <a:t>anticorpi</a:t>
            </a:r>
            <a:r>
              <a:rPr lang="en-US" dirty="0"/>
              <a:t> </a:t>
            </a:r>
            <a:r>
              <a:rPr lang="en-US" dirty="0" err="1"/>
              <a:t>IgA</a:t>
            </a:r>
            <a:r>
              <a:rPr lang="en-US" dirty="0"/>
              <a:t>, </a:t>
            </a:r>
            <a:r>
              <a:rPr lang="en-US" dirty="0" err="1"/>
              <a:t>asfel</a:t>
            </a:r>
            <a:r>
              <a:rPr lang="en-US" dirty="0"/>
              <a:t> </a:t>
            </a:r>
            <a:r>
              <a:rPr lang="en-US" dirty="0" err="1"/>
              <a:t>scazand</a:t>
            </a:r>
            <a:r>
              <a:rPr lang="en-US" dirty="0"/>
              <a:t> </a:t>
            </a:r>
            <a:r>
              <a:rPr lang="en-US" dirty="0" err="1"/>
              <a:t>riscul</a:t>
            </a:r>
            <a:r>
              <a:rPr lang="en-US" dirty="0"/>
              <a:t> </a:t>
            </a:r>
            <a:r>
              <a:rPr lang="en-US" dirty="0" err="1"/>
              <a:t>alergiilor</a:t>
            </a:r>
            <a:r>
              <a:rPr lang="en-US" dirty="0"/>
              <a:t> </a:t>
            </a:r>
            <a:r>
              <a:rPr lang="en-US" dirty="0" err="1"/>
              <a:t>alimentare</a:t>
            </a:r>
            <a:r>
              <a:rPr lang="en-US" dirty="0"/>
              <a:t>, </a:t>
            </a:r>
            <a:r>
              <a:rPr lang="en-US" dirty="0" err="1"/>
              <a:t>mucoasa</a:t>
            </a:r>
            <a:r>
              <a:rPr lang="en-US" dirty="0"/>
              <a:t> </a:t>
            </a:r>
            <a:r>
              <a:rPr lang="en-US" dirty="0" err="1"/>
              <a:t>intestinala</a:t>
            </a:r>
            <a:r>
              <a:rPr lang="en-US" dirty="0"/>
              <a:t> </a:t>
            </a:r>
            <a:r>
              <a:rPr lang="en-US" dirty="0" err="1"/>
              <a:t>devine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putin</a:t>
            </a:r>
            <a:r>
              <a:rPr lang="en-US" dirty="0"/>
              <a:t> </a:t>
            </a:r>
            <a:r>
              <a:rPr lang="en-US" dirty="0" err="1"/>
              <a:t>permeabila</a:t>
            </a:r>
            <a:r>
              <a:rPr lang="en-US" dirty="0"/>
              <a:t> pt </a:t>
            </a:r>
            <a:r>
              <a:rPr lang="en-US" dirty="0" err="1"/>
              <a:t>toxine</a:t>
            </a:r>
            <a:endParaRPr lang="en-US" dirty="0"/>
          </a:p>
          <a:p>
            <a:r>
              <a:rPr lang="en-US" dirty="0"/>
              <a:t> se </a:t>
            </a:r>
            <a:r>
              <a:rPr lang="en-US" dirty="0" err="1"/>
              <a:t>produc</a:t>
            </a:r>
            <a:r>
              <a:rPr lang="en-US" dirty="0"/>
              <a:t> </a:t>
            </a:r>
            <a:r>
              <a:rPr lang="en-US" dirty="0" err="1"/>
              <a:t>suficiente</a:t>
            </a:r>
            <a:r>
              <a:rPr lang="en-US" dirty="0"/>
              <a:t> </a:t>
            </a:r>
            <a:r>
              <a:rPr lang="en-US" dirty="0" err="1"/>
              <a:t>enzime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digestia</a:t>
            </a:r>
            <a:r>
              <a:rPr lang="en-US" dirty="0"/>
              <a:t> </a:t>
            </a:r>
            <a:r>
              <a:rPr lang="en-US" dirty="0" err="1"/>
              <a:t>alimentelor</a:t>
            </a:r>
            <a:endParaRPr lang="en-US" dirty="0"/>
          </a:p>
          <a:p>
            <a:r>
              <a:rPr lang="en-US" dirty="0" err="1"/>
              <a:t>Rinichii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dezvoltati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Preferinte</a:t>
            </a:r>
            <a:r>
              <a:rPr lang="en-US" dirty="0"/>
              <a:t> </a:t>
            </a:r>
            <a:r>
              <a:rPr lang="en-US" dirty="0" err="1"/>
              <a:t>alimentare</a:t>
            </a:r>
            <a:r>
              <a:rPr lang="en-US" dirty="0"/>
              <a:t>- </a:t>
            </a:r>
            <a:r>
              <a:rPr lang="en-US" dirty="0" err="1"/>
              <a:t>consistenta</a:t>
            </a:r>
            <a:r>
              <a:rPr lang="en-US" dirty="0"/>
              <a:t> </a:t>
            </a:r>
            <a:r>
              <a:rPr lang="en-US" dirty="0" err="1"/>
              <a:t>alimentelor</a:t>
            </a:r>
            <a:r>
              <a:rPr lang="en-US" dirty="0"/>
              <a:t> –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fie </a:t>
            </a:r>
            <a:r>
              <a:rPr lang="en-US" dirty="0" err="1"/>
              <a:t>adaptate</a:t>
            </a:r>
            <a:r>
              <a:rPr lang="en-US" dirty="0"/>
              <a:t> </a:t>
            </a:r>
            <a:r>
              <a:rPr lang="en-US" dirty="0" err="1"/>
              <a:t>varstei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capacitatii</a:t>
            </a:r>
            <a:r>
              <a:rPr lang="en-US" dirty="0"/>
              <a:t> de </a:t>
            </a:r>
            <a:r>
              <a:rPr lang="en-US" dirty="0" err="1"/>
              <a:t>masticatie</a:t>
            </a:r>
            <a:r>
              <a:rPr lang="en-US" dirty="0"/>
              <a:t> a </a:t>
            </a:r>
            <a:r>
              <a:rPr lang="en-US" dirty="0" err="1"/>
              <a:t>fiecarui</a:t>
            </a:r>
            <a:r>
              <a:rPr lang="en-US" dirty="0"/>
              <a:t> </a:t>
            </a:r>
            <a:r>
              <a:rPr lang="en-US" dirty="0" err="1"/>
              <a:t>copil</a:t>
            </a:r>
            <a:endParaRPr lang="en-US" dirty="0"/>
          </a:p>
          <a:p>
            <a:r>
              <a:rPr lang="en-US" dirty="0" err="1"/>
              <a:t>Textura</a:t>
            </a:r>
            <a:r>
              <a:rPr lang="en-US" dirty="0"/>
              <a:t> </a:t>
            </a:r>
            <a:r>
              <a:rPr lang="en-US" dirty="0" err="1"/>
              <a:t>alimentelor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varia</a:t>
            </a:r>
            <a:r>
              <a:rPr lang="en-US" dirty="0"/>
              <a:t> – </a:t>
            </a:r>
            <a:r>
              <a:rPr lang="en-US" dirty="0" err="1"/>
              <a:t>supa</a:t>
            </a:r>
            <a:r>
              <a:rPr lang="en-US" dirty="0"/>
              <a:t>, </a:t>
            </a:r>
            <a:r>
              <a:rPr lang="en-US" dirty="0" err="1"/>
              <a:t>piure</a:t>
            </a:r>
            <a:r>
              <a:rPr lang="en-US" dirty="0"/>
              <a:t>, </a:t>
            </a:r>
            <a:r>
              <a:rPr lang="en-US" dirty="0" err="1"/>
              <a:t>pasat</a:t>
            </a:r>
            <a:r>
              <a:rPr lang="en-US" dirty="0"/>
              <a:t>, </a:t>
            </a:r>
            <a:r>
              <a:rPr lang="en-US" dirty="0" err="1"/>
              <a:t>ras</a:t>
            </a:r>
            <a:r>
              <a:rPr lang="en-US" dirty="0"/>
              <a:t>, </a:t>
            </a:r>
            <a:r>
              <a:rPr lang="en-US" dirty="0" err="1"/>
              <a:t>buchetele</a:t>
            </a:r>
            <a:r>
              <a:rPr lang="en-US" dirty="0"/>
              <a:t>, </a:t>
            </a:r>
            <a:r>
              <a:rPr lang="en-US" dirty="0" err="1"/>
              <a:t>bucati</a:t>
            </a:r>
            <a:endParaRPr lang="en-US" dirty="0"/>
          </a:p>
          <a:p>
            <a:r>
              <a:rPr lang="en-US" dirty="0" err="1"/>
              <a:t>Lipsa</a:t>
            </a:r>
            <a:r>
              <a:rPr lang="en-US" dirty="0"/>
              <a:t> </a:t>
            </a:r>
            <a:r>
              <a:rPr lang="en-US" dirty="0" err="1"/>
              <a:t>dentitiei</a:t>
            </a:r>
            <a:r>
              <a:rPr lang="en-US" dirty="0"/>
              <a:t> nu exclude </a:t>
            </a:r>
            <a:r>
              <a:rPr lang="en-US" dirty="0" err="1"/>
              <a:t>capacitatea</a:t>
            </a:r>
            <a:r>
              <a:rPr lang="en-US" dirty="0"/>
              <a:t> </a:t>
            </a:r>
            <a:r>
              <a:rPr lang="en-US" dirty="0" err="1"/>
              <a:t>copilului</a:t>
            </a:r>
            <a:r>
              <a:rPr lang="en-US" dirty="0"/>
              <a:t> de a </a:t>
            </a:r>
            <a:r>
              <a:rPr lang="en-US" dirty="0" err="1"/>
              <a:t>mesteca</a:t>
            </a:r>
            <a:r>
              <a:rPr lang="en-US" dirty="0"/>
              <a:t> </a:t>
            </a:r>
            <a:r>
              <a:rPr lang="en-US" dirty="0" err="1"/>
              <a:t>bucatile</a:t>
            </a:r>
            <a:r>
              <a:rPr lang="en-US" dirty="0"/>
              <a:t> de </a:t>
            </a:r>
            <a:r>
              <a:rPr lang="en-US" dirty="0" err="1"/>
              <a:t>alimente</a:t>
            </a:r>
            <a:r>
              <a:rPr lang="en-US" dirty="0"/>
              <a:t> </a:t>
            </a:r>
            <a:r>
              <a:rPr lang="en-US" dirty="0" err="1"/>
              <a:t>solide</a:t>
            </a:r>
            <a:endParaRPr lang="en-US" dirty="0"/>
          </a:p>
          <a:p>
            <a:r>
              <a:rPr lang="en-US" dirty="0" err="1"/>
              <a:t>Mirosul</a:t>
            </a:r>
            <a:r>
              <a:rPr lang="en-US" dirty="0"/>
              <a:t> </a:t>
            </a:r>
            <a:r>
              <a:rPr lang="en-US" dirty="0" err="1"/>
              <a:t>alimentelor</a:t>
            </a:r>
            <a:r>
              <a:rPr lang="en-US" dirty="0"/>
              <a:t>- cu </a:t>
            </a:r>
            <a:r>
              <a:rPr lang="en-US" dirty="0" err="1"/>
              <a:t>unele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deja</a:t>
            </a:r>
            <a:r>
              <a:rPr lang="en-US" dirty="0"/>
              <a:t> </a:t>
            </a:r>
            <a:r>
              <a:rPr lang="en-US" dirty="0" err="1"/>
              <a:t>obisnuit</a:t>
            </a:r>
            <a:r>
              <a:rPr lang="en-US" dirty="0"/>
              <a:t> din </a:t>
            </a:r>
            <a:r>
              <a:rPr lang="en-US" dirty="0" err="1"/>
              <a:t>timpul</a:t>
            </a:r>
            <a:r>
              <a:rPr lang="en-US" dirty="0"/>
              <a:t> </a:t>
            </a:r>
            <a:r>
              <a:rPr lang="en-US" dirty="0" err="1"/>
              <a:t>vietii</a:t>
            </a:r>
            <a:r>
              <a:rPr lang="en-US" dirty="0"/>
              <a:t> intrauterine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alimentatia</a:t>
            </a:r>
            <a:r>
              <a:rPr lang="en-US" dirty="0"/>
              <a:t> </a:t>
            </a:r>
            <a:r>
              <a:rPr lang="en-US" dirty="0" err="1"/>
              <a:t>mamei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unele</a:t>
            </a:r>
            <a:r>
              <a:rPr lang="en-US" dirty="0"/>
              <a:t> le </a:t>
            </a:r>
            <a:r>
              <a:rPr lang="en-US" dirty="0" err="1"/>
              <a:t>descopera</a:t>
            </a:r>
            <a:r>
              <a:rPr lang="en-US" dirty="0"/>
              <a:t> la </a:t>
            </a:r>
            <a:r>
              <a:rPr lang="en-US" dirty="0" err="1"/>
              <a:t>nastere</a:t>
            </a:r>
            <a:r>
              <a:rPr lang="en-US" dirty="0"/>
              <a:t>, </a:t>
            </a:r>
            <a:r>
              <a:rPr lang="en-US" dirty="0" err="1"/>
              <a:t>altele</a:t>
            </a:r>
            <a:r>
              <a:rPr lang="en-US" dirty="0"/>
              <a:t> din </a:t>
            </a:r>
            <a:r>
              <a:rPr lang="en-US" dirty="0" err="1"/>
              <a:t>timpul</a:t>
            </a:r>
            <a:r>
              <a:rPr lang="en-US" dirty="0"/>
              <a:t> </a:t>
            </a:r>
            <a:r>
              <a:rPr lang="en-US" dirty="0" err="1"/>
              <a:t>alaptarii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expunerea</a:t>
            </a:r>
            <a:r>
              <a:rPr lang="en-US" dirty="0"/>
              <a:t> la cat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mirosuri</a:t>
            </a:r>
            <a:r>
              <a:rPr lang="en-US" dirty="0"/>
              <a:t> </a:t>
            </a:r>
            <a:r>
              <a:rPr lang="en-US" dirty="0" err="1"/>
              <a:t>faciliteaza</a:t>
            </a:r>
            <a:r>
              <a:rPr lang="en-US" dirty="0"/>
              <a:t> </a:t>
            </a:r>
            <a:r>
              <a:rPr lang="en-US" dirty="0" err="1"/>
              <a:t>acceptarea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tarziu</a:t>
            </a:r>
            <a:endParaRPr lang="en-US" dirty="0"/>
          </a:p>
          <a:p>
            <a:r>
              <a:rPr lang="en-US" dirty="0" err="1"/>
              <a:t>Copilul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supravegheat</a:t>
            </a:r>
            <a:r>
              <a:rPr lang="en-US" dirty="0"/>
              <a:t> in </a:t>
            </a:r>
            <a:r>
              <a:rPr lang="en-US" dirty="0" err="1"/>
              <a:t>timpul</a:t>
            </a:r>
            <a:r>
              <a:rPr lang="en-US" dirty="0"/>
              <a:t> </a:t>
            </a:r>
            <a:r>
              <a:rPr lang="en-US" dirty="0" err="1"/>
              <a:t>mesei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Autofit/>
          </a:bodyPr>
          <a:lstStyle/>
          <a:p>
            <a:r>
              <a:rPr lang="en-US" sz="1800" dirty="0" err="1"/>
              <a:t>Intoleranta</a:t>
            </a:r>
            <a:r>
              <a:rPr lang="en-US" sz="1800" dirty="0"/>
              <a:t> – </a:t>
            </a:r>
            <a:r>
              <a:rPr lang="en-US" sz="1800" dirty="0" err="1"/>
              <a:t>alimente</a:t>
            </a:r>
            <a:r>
              <a:rPr lang="en-US" sz="1800" dirty="0"/>
              <a:t> cu potential </a:t>
            </a:r>
            <a:r>
              <a:rPr lang="en-US" sz="1800" dirty="0" err="1"/>
              <a:t>alergenic</a:t>
            </a:r>
            <a:r>
              <a:rPr lang="en-US" sz="1800" dirty="0"/>
              <a:t> – </a:t>
            </a:r>
            <a:r>
              <a:rPr lang="en-US" sz="1800" dirty="0" err="1"/>
              <a:t>pestele</a:t>
            </a:r>
            <a:r>
              <a:rPr lang="en-US" sz="1800" dirty="0"/>
              <a:t>, </a:t>
            </a:r>
            <a:r>
              <a:rPr lang="en-US" sz="1800" dirty="0" err="1"/>
              <a:t>oul</a:t>
            </a:r>
            <a:r>
              <a:rPr lang="en-US" sz="1800" dirty="0"/>
              <a:t>, </a:t>
            </a:r>
            <a:r>
              <a:rPr lang="en-US" sz="1800" dirty="0" err="1"/>
              <a:t>cerealele</a:t>
            </a:r>
            <a:r>
              <a:rPr lang="en-US" sz="1800" dirty="0"/>
              <a:t> cu gluten(</a:t>
            </a:r>
            <a:r>
              <a:rPr lang="en-US" sz="1800" dirty="0" err="1"/>
              <a:t>grau</a:t>
            </a:r>
            <a:r>
              <a:rPr lang="en-US" sz="1800" dirty="0"/>
              <a:t>, </a:t>
            </a:r>
            <a:r>
              <a:rPr lang="en-US" sz="1800" dirty="0" err="1"/>
              <a:t>gris</a:t>
            </a:r>
            <a:r>
              <a:rPr lang="en-US" sz="1800" dirty="0"/>
              <a:t>) </a:t>
            </a:r>
            <a:r>
              <a:rPr lang="en-US" sz="1800" dirty="0" err="1"/>
              <a:t>alunele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nucile</a:t>
            </a:r>
            <a:endParaRPr lang="en-US" sz="1800" dirty="0"/>
          </a:p>
          <a:p>
            <a:r>
              <a:rPr lang="en-US" sz="1800" dirty="0"/>
              <a:t>Nu </a:t>
            </a:r>
            <a:r>
              <a:rPr lang="en-US" sz="1800" dirty="0" err="1"/>
              <a:t>exista</a:t>
            </a:r>
            <a:r>
              <a:rPr lang="en-US" sz="1800" dirty="0"/>
              <a:t> date </a:t>
            </a:r>
            <a:r>
              <a:rPr lang="en-US" sz="1800" dirty="0" err="1"/>
              <a:t>stiintifice</a:t>
            </a:r>
            <a:r>
              <a:rPr lang="en-US" sz="1800" dirty="0"/>
              <a:t> care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arate</a:t>
            </a:r>
            <a:r>
              <a:rPr lang="en-US" sz="1800" dirty="0"/>
              <a:t> ca </a:t>
            </a:r>
            <a:r>
              <a:rPr lang="en-US" sz="1800" dirty="0" err="1"/>
              <a:t>introducerea</a:t>
            </a:r>
            <a:r>
              <a:rPr lang="en-US" sz="1800" dirty="0"/>
              <a:t> </a:t>
            </a:r>
            <a:r>
              <a:rPr lang="en-US" sz="1800" dirty="0" err="1"/>
              <a:t>intarziata</a:t>
            </a:r>
            <a:r>
              <a:rPr lang="en-US" sz="1800" dirty="0"/>
              <a:t> a </a:t>
            </a:r>
            <a:r>
              <a:rPr lang="en-US" sz="1800" dirty="0" err="1"/>
              <a:t>alimentelor</a:t>
            </a:r>
            <a:r>
              <a:rPr lang="en-US" sz="1800" dirty="0"/>
              <a:t> cu potential </a:t>
            </a:r>
            <a:r>
              <a:rPr lang="en-US" sz="1800" dirty="0" err="1"/>
              <a:t>alergenic</a:t>
            </a:r>
            <a:r>
              <a:rPr lang="en-US" sz="1800" dirty="0"/>
              <a:t> </a:t>
            </a:r>
            <a:r>
              <a:rPr lang="en-US" sz="1800" dirty="0" err="1"/>
              <a:t>ar</a:t>
            </a:r>
            <a:r>
              <a:rPr lang="en-US" sz="1800" dirty="0"/>
              <a:t> reduce </a:t>
            </a:r>
            <a:r>
              <a:rPr lang="en-US" sz="1800" dirty="0" err="1"/>
              <a:t>riscul</a:t>
            </a:r>
            <a:r>
              <a:rPr lang="en-US" sz="1800" dirty="0"/>
              <a:t> de </a:t>
            </a:r>
            <a:r>
              <a:rPr lang="en-US" sz="1800" dirty="0" err="1"/>
              <a:t>alergie</a:t>
            </a:r>
            <a:endParaRPr lang="en-US" sz="1800" dirty="0"/>
          </a:p>
          <a:p>
            <a:r>
              <a:rPr lang="en-US" sz="1800" dirty="0"/>
              <a:t>In mod </a:t>
            </a:r>
            <a:r>
              <a:rPr lang="en-US" sz="1800" dirty="0" err="1"/>
              <a:t>preventiv</a:t>
            </a:r>
            <a:r>
              <a:rPr lang="en-US" sz="1800" dirty="0"/>
              <a:t> </a:t>
            </a:r>
            <a:r>
              <a:rPr lang="en-US" sz="1800" dirty="0" err="1"/>
              <a:t>glutenul</a:t>
            </a:r>
            <a:r>
              <a:rPr lang="en-US" sz="1800" dirty="0"/>
              <a:t> se </a:t>
            </a:r>
            <a:r>
              <a:rPr lang="en-US" sz="1800" dirty="0" err="1"/>
              <a:t>va</a:t>
            </a:r>
            <a:r>
              <a:rPr lang="en-US" sz="1800" dirty="0"/>
              <a:t> introduce </a:t>
            </a:r>
            <a:r>
              <a:rPr lang="en-US" sz="1800" dirty="0" err="1"/>
              <a:t>treptat</a:t>
            </a:r>
            <a:r>
              <a:rPr lang="en-US" sz="1800" dirty="0"/>
              <a:t> in </a:t>
            </a:r>
            <a:r>
              <a:rPr lang="en-US" sz="1800" dirty="0" err="1"/>
              <a:t>perioada</a:t>
            </a:r>
            <a:r>
              <a:rPr lang="en-US" sz="1800" dirty="0"/>
              <a:t> </a:t>
            </a:r>
            <a:r>
              <a:rPr lang="en-US" sz="1800" dirty="0" err="1"/>
              <a:t>cand</a:t>
            </a:r>
            <a:r>
              <a:rPr lang="en-US" sz="1800" dirty="0"/>
              <a:t> </a:t>
            </a:r>
            <a:r>
              <a:rPr lang="en-US" sz="1800" dirty="0" err="1"/>
              <a:t>bebe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alaptat</a:t>
            </a:r>
            <a:r>
              <a:rPr lang="en-US" sz="1800" dirty="0"/>
              <a:t> </a:t>
            </a:r>
          </a:p>
          <a:p>
            <a:r>
              <a:rPr lang="en-US" sz="1800" dirty="0" err="1"/>
              <a:t>Daca</a:t>
            </a:r>
            <a:r>
              <a:rPr lang="en-US" sz="1800" dirty="0"/>
              <a:t> un aliment produce o </a:t>
            </a:r>
            <a:r>
              <a:rPr lang="en-US" sz="1800" dirty="0" err="1"/>
              <a:t>reactie</a:t>
            </a:r>
            <a:r>
              <a:rPr lang="en-US" sz="1800" dirty="0"/>
              <a:t> </a:t>
            </a:r>
            <a:r>
              <a:rPr lang="en-US" sz="1800" dirty="0" err="1"/>
              <a:t>alergica</a:t>
            </a:r>
            <a:r>
              <a:rPr lang="en-US" sz="1800" dirty="0"/>
              <a:t>, </a:t>
            </a:r>
            <a:r>
              <a:rPr lang="en-US" sz="1800" dirty="0" err="1"/>
              <a:t>aceasta</a:t>
            </a:r>
            <a:r>
              <a:rPr lang="en-US" sz="1800" dirty="0"/>
              <a:t> se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manifesta</a:t>
            </a:r>
            <a:r>
              <a:rPr lang="en-US" sz="1800" dirty="0"/>
              <a:t> </a:t>
            </a:r>
            <a:r>
              <a:rPr lang="en-US" sz="1800" dirty="0" err="1"/>
              <a:t>cel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des sub forma de </a:t>
            </a:r>
            <a:r>
              <a:rPr lang="en-US" sz="1800" dirty="0" err="1"/>
              <a:t>eritem</a:t>
            </a:r>
            <a:r>
              <a:rPr lang="en-US" sz="1800" dirty="0"/>
              <a:t> </a:t>
            </a:r>
            <a:r>
              <a:rPr lang="en-US" sz="1800" dirty="0" err="1"/>
              <a:t>peribucal</a:t>
            </a:r>
            <a:r>
              <a:rPr lang="en-US" sz="1800" dirty="0"/>
              <a:t>, </a:t>
            </a:r>
            <a:r>
              <a:rPr lang="en-US" sz="1800" dirty="0" err="1"/>
              <a:t>perianal</a:t>
            </a:r>
            <a:r>
              <a:rPr lang="en-US" sz="1800" dirty="0"/>
              <a:t> </a:t>
            </a:r>
            <a:r>
              <a:rPr lang="en-US" sz="1800" dirty="0" err="1"/>
              <a:t>sau</a:t>
            </a:r>
            <a:r>
              <a:rPr lang="en-US" sz="1800" dirty="0"/>
              <a:t>/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pe</a:t>
            </a:r>
            <a:r>
              <a:rPr lang="en-US" sz="1800" dirty="0"/>
              <a:t> </a:t>
            </a:r>
            <a:r>
              <a:rPr lang="en-US" sz="1800" dirty="0" err="1"/>
              <a:t>alte</a:t>
            </a:r>
            <a:r>
              <a:rPr lang="en-US" sz="1800" dirty="0"/>
              <a:t> </a:t>
            </a:r>
            <a:r>
              <a:rPr lang="en-US" sz="1800" dirty="0" err="1"/>
              <a:t>parti</a:t>
            </a:r>
            <a:r>
              <a:rPr lang="en-US" sz="1800" dirty="0"/>
              <a:t> ale </a:t>
            </a:r>
            <a:r>
              <a:rPr lang="en-US" sz="1800" dirty="0" err="1"/>
              <a:t>corpului</a:t>
            </a:r>
            <a:endParaRPr lang="en-US" sz="1800" dirty="0"/>
          </a:p>
          <a:p>
            <a:r>
              <a:rPr lang="en-US" sz="1800" dirty="0"/>
              <a:t>Mama-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noteze</a:t>
            </a:r>
            <a:r>
              <a:rPr lang="en-US" sz="1800" dirty="0"/>
              <a:t> </a:t>
            </a:r>
            <a:r>
              <a:rPr lang="en-US" sz="1800" dirty="0" err="1"/>
              <a:t>alimentele</a:t>
            </a:r>
            <a:r>
              <a:rPr lang="en-US" sz="1800" dirty="0"/>
              <a:t> </a:t>
            </a:r>
            <a:r>
              <a:rPr lang="en-US" sz="1800" dirty="0" err="1"/>
              <a:t>introduse</a:t>
            </a:r>
            <a:r>
              <a:rPr lang="en-US" sz="1800" dirty="0"/>
              <a:t> in </a:t>
            </a:r>
            <a:r>
              <a:rPr lang="en-US" sz="1800" dirty="0" err="1"/>
              <a:t>ultimele</a:t>
            </a:r>
            <a:r>
              <a:rPr lang="en-US" sz="1800" dirty="0"/>
              <a:t> </a:t>
            </a:r>
            <a:r>
              <a:rPr lang="en-US" sz="1800" dirty="0" err="1"/>
              <a:t>zile</a:t>
            </a:r>
            <a:endParaRPr lang="en-US" sz="1800" dirty="0"/>
          </a:p>
          <a:p>
            <a:r>
              <a:rPr lang="en-US" sz="1800" dirty="0"/>
              <a:t>             -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elimine</a:t>
            </a:r>
            <a:r>
              <a:rPr lang="en-US" sz="1800" dirty="0"/>
              <a:t> </a:t>
            </a:r>
            <a:r>
              <a:rPr lang="en-US" sz="1800" dirty="0" err="1"/>
              <a:t>aceste</a:t>
            </a:r>
            <a:r>
              <a:rPr lang="en-US" sz="1800" dirty="0"/>
              <a:t> </a:t>
            </a:r>
            <a:r>
              <a:rPr lang="en-US" sz="1800" dirty="0" err="1"/>
              <a:t>alimente</a:t>
            </a:r>
            <a:r>
              <a:rPr lang="en-US" sz="1800" dirty="0"/>
              <a:t> din </a:t>
            </a:r>
            <a:r>
              <a:rPr lang="en-US" sz="1800" dirty="0" err="1"/>
              <a:t>alim</a:t>
            </a:r>
            <a:r>
              <a:rPr lang="en-US" sz="1800" dirty="0"/>
              <a:t> </a:t>
            </a:r>
            <a:r>
              <a:rPr lang="en-US" sz="1800" dirty="0" err="1"/>
              <a:t>sugarului</a:t>
            </a:r>
            <a:endParaRPr lang="en-US" sz="1800" dirty="0"/>
          </a:p>
          <a:p>
            <a:r>
              <a:rPr lang="en-US" sz="1800" dirty="0"/>
              <a:t>              -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anunte</a:t>
            </a:r>
            <a:r>
              <a:rPr lang="en-US" sz="1800" dirty="0"/>
              <a:t> </a:t>
            </a:r>
            <a:r>
              <a:rPr lang="en-US" sz="1800" dirty="0" err="1"/>
              <a:t>medicul</a:t>
            </a:r>
            <a:endParaRPr lang="en-US" sz="1800" dirty="0"/>
          </a:p>
          <a:p>
            <a:r>
              <a:rPr lang="en-US" sz="1800" dirty="0" err="1"/>
              <a:t>Atentie</a:t>
            </a:r>
            <a:r>
              <a:rPr lang="en-US" sz="1800" dirty="0"/>
              <a:t>- </a:t>
            </a:r>
            <a:r>
              <a:rPr lang="en-US" sz="1800" dirty="0" err="1"/>
              <a:t>pielea</a:t>
            </a:r>
            <a:r>
              <a:rPr lang="en-US" sz="1800" dirty="0"/>
              <a:t> din </a:t>
            </a:r>
            <a:r>
              <a:rPr lang="en-US" sz="1800" dirty="0" err="1"/>
              <a:t>jurul</a:t>
            </a:r>
            <a:r>
              <a:rPr lang="en-US" sz="1800" dirty="0"/>
              <a:t> </a:t>
            </a:r>
            <a:r>
              <a:rPr lang="en-US" sz="1800" dirty="0" err="1"/>
              <a:t>gurii</a:t>
            </a:r>
            <a:r>
              <a:rPr lang="en-US" sz="1800" dirty="0"/>
              <a:t>, </a:t>
            </a:r>
            <a:r>
              <a:rPr lang="en-US" sz="1800" dirty="0" err="1"/>
              <a:t>obraji</a:t>
            </a:r>
            <a:r>
              <a:rPr lang="en-US" sz="1800" dirty="0"/>
              <a:t> se </a:t>
            </a:r>
            <a:r>
              <a:rPr lang="en-US" sz="1800" dirty="0" err="1"/>
              <a:t>poate</a:t>
            </a:r>
            <a:r>
              <a:rPr lang="en-US" sz="1800" dirty="0"/>
              <a:t> </a:t>
            </a:r>
            <a:r>
              <a:rPr lang="en-US" sz="1800" dirty="0" err="1"/>
              <a:t>inrosi</a:t>
            </a:r>
            <a:r>
              <a:rPr lang="en-US" sz="1800" dirty="0"/>
              <a:t> in contact cu un aliment </a:t>
            </a:r>
            <a:r>
              <a:rPr lang="en-US" sz="1800" dirty="0" err="1"/>
              <a:t>mai</a:t>
            </a:r>
            <a:r>
              <a:rPr lang="en-US" sz="1800" dirty="0"/>
              <a:t> acid,/</a:t>
            </a:r>
            <a:r>
              <a:rPr lang="en-US" sz="1800" dirty="0" err="1"/>
              <a:t>roseata</a:t>
            </a:r>
            <a:r>
              <a:rPr lang="en-US" sz="1800" dirty="0"/>
              <a:t> </a:t>
            </a:r>
            <a:r>
              <a:rPr lang="en-US" sz="1800" dirty="0" err="1"/>
              <a:t>dispare</a:t>
            </a:r>
            <a:r>
              <a:rPr lang="en-US" sz="1800" dirty="0"/>
              <a:t> </a:t>
            </a:r>
            <a:r>
              <a:rPr lang="en-US" sz="1800" dirty="0" err="1"/>
              <a:t>dupa</a:t>
            </a:r>
            <a:r>
              <a:rPr lang="en-US" sz="1800" dirty="0"/>
              <a:t> </a:t>
            </a:r>
            <a:r>
              <a:rPr lang="en-US" sz="1800" dirty="0" err="1"/>
              <a:t>spalat</a:t>
            </a:r>
            <a:endParaRPr lang="en-US" sz="1800" dirty="0"/>
          </a:p>
          <a:p>
            <a:r>
              <a:rPr lang="en-US" sz="1800" dirty="0"/>
              <a:t>Pot </a:t>
            </a:r>
            <a:r>
              <a:rPr lang="en-US" sz="1800" dirty="0" err="1"/>
              <a:t>exista</a:t>
            </a:r>
            <a:r>
              <a:rPr lang="en-US" sz="1800" dirty="0"/>
              <a:t> </a:t>
            </a:r>
            <a:r>
              <a:rPr lang="en-US" sz="1800" dirty="0" err="1"/>
              <a:t>coincidente</a:t>
            </a:r>
            <a:r>
              <a:rPr lang="en-US" sz="1800" dirty="0"/>
              <a:t>- </a:t>
            </a:r>
            <a:r>
              <a:rPr lang="en-US" sz="1800" dirty="0" err="1"/>
              <a:t>varsaturi</a:t>
            </a:r>
            <a:r>
              <a:rPr lang="en-US" sz="1800" dirty="0"/>
              <a:t>, </a:t>
            </a:r>
            <a:r>
              <a:rPr lang="en-US" sz="1800" dirty="0" err="1"/>
              <a:t>diaree</a:t>
            </a:r>
            <a:r>
              <a:rPr lang="en-US" sz="1800" dirty="0"/>
              <a:t> </a:t>
            </a:r>
            <a:r>
              <a:rPr lang="en-US" sz="1800" dirty="0" err="1"/>
              <a:t>provocate</a:t>
            </a:r>
            <a:r>
              <a:rPr lang="en-US" sz="1800" dirty="0"/>
              <a:t> de </a:t>
            </a:r>
            <a:r>
              <a:rPr lang="en-US" sz="1800" dirty="0" err="1"/>
              <a:t>altceva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nu de </a:t>
            </a:r>
            <a:r>
              <a:rPr lang="en-US" sz="1800" dirty="0" err="1"/>
              <a:t>alimentul</a:t>
            </a:r>
            <a:r>
              <a:rPr lang="en-US" sz="1800" dirty="0"/>
              <a:t> </a:t>
            </a:r>
            <a:r>
              <a:rPr lang="en-US" sz="1800" dirty="0" err="1"/>
              <a:t>respectiv</a:t>
            </a:r>
            <a:r>
              <a:rPr lang="en-US" sz="1800" dirty="0"/>
              <a:t>….se </a:t>
            </a:r>
            <a:r>
              <a:rPr lang="en-US" sz="1800" dirty="0" err="1"/>
              <a:t>vor</a:t>
            </a:r>
            <a:r>
              <a:rPr lang="en-US" sz="1800" dirty="0"/>
              <a:t> </a:t>
            </a:r>
            <a:r>
              <a:rPr lang="en-US" sz="1800" dirty="0" err="1"/>
              <a:t>lua</a:t>
            </a:r>
            <a:r>
              <a:rPr lang="en-US" sz="1800" dirty="0"/>
              <a:t> in </a:t>
            </a:r>
            <a:r>
              <a:rPr lang="en-US" sz="1800" dirty="0" err="1"/>
              <a:t>calcul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multi </a:t>
            </a:r>
            <a:r>
              <a:rPr lang="en-US" sz="1800" dirty="0" err="1"/>
              <a:t>factori</a:t>
            </a:r>
            <a:endParaRPr lang="ro-RO" sz="1800" dirty="0"/>
          </a:p>
          <a:p>
            <a:r>
              <a:rPr lang="ro-RO" sz="1800" dirty="0"/>
              <a:t>Alergia la gluten- pete pe piele , zgrabunte, roseata, eritem fesier, diaree, scadere in greutate</a:t>
            </a:r>
            <a:endParaRPr lang="en-US" sz="1800" dirty="0"/>
          </a:p>
          <a:p>
            <a:r>
              <a:rPr lang="en-US" sz="1800" dirty="0" err="1"/>
              <a:t>Respingerea</a:t>
            </a:r>
            <a:r>
              <a:rPr lang="en-US" sz="1800" dirty="0"/>
              <a:t> </a:t>
            </a:r>
            <a:r>
              <a:rPr lang="en-US" sz="1800" dirty="0" err="1"/>
              <a:t>unui</a:t>
            </a:r>
            <a:r>
              <a:rPr lang="en-US" sz="1800" dirty="0"/>
              <a:t> aliment – normal</a:t>
            </a:r>
          </a:p>
          <a:p>
            <a:r>
              <a:rPr lang="en-US" sz="1800" dirty="0"/>
              <a:t>                                               - </a:t>
            </a:r>
            <a:r>
              <a:rPr lang="en-US" sz="1800" dirty="0" err="1"/>
              <a:t>poate</a:t>
            </a:r>
            <a:r>
              <a:rPr lang="en-US" sz="1800" dirty="0"/>
              <a:t> </a:t>
            </a:r>
            <a:r>
              <a:rPr lang="en-US" sz="1800" dirty="0" err="1"/>
              <a:t>fi</a:t>
            </a:r>
            <a:r>
              <a:rPr lang="en-US" sz="1800" dirty="0"/>
              <a:t> </a:t>
            </a:r>
            <a:r>
              <a:rPr lang="en-US" sz="1800" dirty="0" err="1"/>
              <a:t>propus</a:t>
            </a:r>
            <a:r>
              <a:rPr lang="en-US" sz="1800" dirty="0"/>
              <a:t> sub </a:t>
            </a:r>
            <a:r>
              <a:rPr lang="en-US" sz="1800" dirty="0" err="1"/>
              <a:t>alta</a:t>
            </a:r>
            <a:r>
              <a:rPr lang="en-US" sz="1800" dirty="0"/>
              <a:t> forma</a:t>
            </a:r>
          </a:p>
          <a:p>
            <a:r>
              <a:rPr lang="en-US" sz="1800" dirty="0" err="1"/>
              <a:t>Modificarea</a:t>
            </a:r>
            <a:r>
              <a:rPr lang="en-US" sz="1800" dirty="0"/>
              <a:t> </a:t>
            </a:r>
            <a:r>
              <a:rPr lang="en-US" sz="1800" dirty="0" err="1"/>
              <a:t>aspectului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mirosului</a:t>
            </a:r>
            <a:r>
              <a:rPr lang="en-US" sz="1800" dirty="0"/>
              <a:t> </a:t>
            </a:r>
            <a:r>
              <a:rPr lang="en-US" sz="1800" dirty="0" err="1"/>
              <a:t>scaunelor</a:t>
            </a:r>
            <a:r>
              <a:rPr lang="en-US" sz="1800" dirty="0"/>
              <a:t> </a:t>
            </a:r>
            <a:r>
              <a:rPr lang="en-US" sz="1800" dirty="0" err="1"/>
              <a:t>copilului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normala</a:t>
            </a:r>
            <a:endParaRPr lang="en-US" sz="1800" dirty="0"/>
          </a:p>
          <a:p>
            <a:r>
              <a:rPr lang="en-US" sz="1800" dirty="0" err="1"/>
              <a:t>Tendinta</a:t>
            </a:r>
            <a:r>
              <a:rPr lang="en-US" sz="1800" dirty="0"/>
              <a:t> </a:t>
            </a:r>
            <a:r>
              <a:rPr lang="en-US" sz="1800" dirty="0" err="1"/>
              <a:t>spre</a:t>
            </a:r>
            <a:r>
              <a:rPr lang="en-US" sz="1800" dirty="0"/>
              <a:t> un </a:t>
            </a:r>
            <a:r>
              <a:rPr lang="en-US" sz="1800" dirty="0" err="1"/>
              <a:t>scaun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compact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inchis</a:t>
            </a:r>
            <a:r>
              <a:rPr lang="en-US" sz="1800" dirty="0"/>
              <a:t> la </a:t>
            </a:r>
            <a:r>
              <a:rPr lang="en-US" sz="1800" dirty="0" err="1"/>
              <a:t>culoare</a:t>
            </a:r>
            <a:r>
              <a:rPr lang="en-US" sz="1800" dirty="0"/>
              <a:t> </a:t>
            </a:r>
            <a:r>
              <a:rPr lang="en-US" sz="1800" dirty="0" err="1"/>
              <a:t>asemanator</a:t>
            </a:r>
            <a:r>
              <a:rPr lang="en-US" sz="1800" dirty="0"/>
              <a:t> </a:t>
            </a:r>
            <a:r>
              <a:rPr lang="en-US" sz="1800" dirty="0" err="1"/>
              <a:t>adultului</a:t>
            </a:r>
            <a:endParaRPr lang="en-US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Reguli</a:t>
            </a:r>
            <a:r>
              <a:rPr lang="en-US" dirty="0"/>
              <a:t>- </a:t>
            </a:r>
            <a:r>
              <a:rPr lang="en-US" dirty="0" err="1"/>
              <a:t>cand</a:t>
            </a:r>
            <a:r>
              <a:rPr lang="en-US" dirty="0"/>
              <a:t> </a:t>
            </a:r>
            <a:r>
              <a:rPr lang="en-US" dirty="0" err="1"/>
              <a:t>incepem</a:t>
            </a:r>
            <a:r>
              <a:rPr lang="en-US" dirty="0"/>
              <a:t> </a:t>
            </a:r>
            <a:r>
              <a:rPr lang="en-US" dirty="0" err="1"/>
              <a:t>sugarul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fie </a:t>
            </a:r>
            <a:r>
              <a:rPr lang="en-US" dirty="0" err="1"/>
              <a:t>sanatos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introducerea</a:t>
            </a:r>
            <a:r>
              <a:rPr lang="en-US" dirty="0"/>
              <a:t> </a:t>
            </a:r>
            <a:r>
              <a:rPr lang="en-US" dirty="0" err="1"/>
              <a:t>fiecarui</a:t>
            </a:r>
            <a:r>
              <a:rPr lang="en-US" dirty="0"/>
              <a:t> aliment se face </a:t>
            </a:r>
            <a:r>
              <a:rPr lang="en-US" dirty="0" err="1"/>
              <a:t>progresiv</a:t>
            </a:r>
            <a:r>
              <a:rPr lang="en-US" dirty="0"/>
              <a:t>- de la o </a:t>
            </a:r>
            <a:r>
              <a:rPr lang="en-US" dirty="0" err="1"/>
              <a:t>lingurita</a:t>
            </a:r>
            <a:r>
              <a:rPr lang="en-US" dirty="0"/>
              <a:t> </a:t>
            </a:r>
            <a:r>
              <a:rPr lang="en-US" dirty="0" err="1"/>
              <a:t>pana</a:t>
            </a:r>
            <a:r>
              <a:rPr lang="en-US" dirty="0"/>
              <a:t> se </a:t>
            </a:r>
            <a:r>
              <a:rPr lang="en-US" dirty="0" err="1"/>
              <a:t>inlocuieste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de </a:t>
            </a:r>
            <a:r>
              <a:rPr lang="en-US" dirty="0" err="1"/>
              <a:t>lapte</a:t>
            </a:r>
            <a:endParaRPr lang="en-US" dirty="0"/>
          </a:p>
          <a:p>
            <a:r>
              <a:rPr lang="en-US" dirty="0" err="1"/>
              <a:t>Alimentul</a:t>
            </a:r>
            <a:r>
              <a:rPr lang="en-US" dirty="0"/>
              <a:t> </a:t>
            </a:r>
            <a:r>
              <a:rPr lang="en-US" dirty="0" err="1"/>
              <a:t>nou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introdus</a:t>
            </a:r>
            <a:r>
              <a:rPr lang="en-US" dirty="0"/>
              <a:t> </a:t>
            </a:r>
            <a:r>
              <a:rPr lang="en-US" dirty="0" err="1"/>
              <a:t>primul</a:t>
            </a:r>
            <a:r>
              <a:rPr lang="en-US" dirty="0"/>
              <a:t> </a:t>
            </a:r>
            <a:r>
              <a:rPr lang="en-US" dirty="0" err="1"/>
              <a:t>inaintea</a:t>
            </a:r>
            <a:r>
              <a:rPr lang="en-US" dirty="0"/>
              <a:t> </a:t>
            </a:r>
            <a:r>
              <a:rPr lang="en-US" dirty="0" err="1"/>
              <a:t>celui</a:t>
            </a:r>
            <a:r>
              <a:rPr lang="en-US" dirty="0"/>
              <a:t> cu  care </a:t>
            </a:r>
            <a:r>
              <a:rPr lang="en-US" dirty="0" err="1"/>
              <a:t>copilul</a:t>
            </a:r>
            <a:r>
              <a:rPr lang="en-US" dirty="0"/>
              <a:t> era </a:t>
            </a:r>
            <a:r>
              <a:rPr lang="en-US" dirty="0" err="1"/>
              <a:t>obisnuit</a:t>
            </a:r>
            <a:r>
              <a:rPr lang="en-US" dirty="0"/>
              <a:t> (</a:t>
            </a:r>
            <a:r>
              <a:rPr lang="en-US" dirty="0" err="1"/>
              <a:t>lapte</a:t>
            </a:r>
            <a:r>
              <a:rPr lang="en-US" dirty="0"/>
              <a:t>)</a:t>
            </a:r>
          </a:p>
          <a:p>
            <a:r>
              <a:rPr lang="en-US" dirty="0" err="1"/>
              <a:t>Orice</a:t>
            </a:r>
            <a:r>
              <a:rPr lang="en-US" dirty="0"/>
              <a:t> aliment </a:t>
            </a:r>
            <a:r>
              <a:rPr lang="en-US" dirty="0" err="1"/>
              <a:t>nou</a:t>
            </a:r>
            <a:r>
              <a:rPr lang="en-US" dirty="0"/>
              <a:t> </a:t>
            </a:r>
            <a:r>
              <a:rPr lang="en-US" dirty="0" err="1"/>
              <a:t>introdus</a:t>
            </a:r>
            <a:r>
              <a:rPr lang="en-US" dirty="0"/>
              <a:t> se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administra</a:t>
            </a:r>
            <a:r>
              <a:rPr lang="en-US" dirty="0"/>
              <a:t> cu </a:t>
            </a:r>
            <a:r>
              <a:rPr lang="en-US" dirty="0" err="1"/>
              <a:t>lingurita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ofera</a:t>
            </a:r>
            <a:r>
              <a:rPr lang="en-US" dirty="0"/>
              <a:t> un </a:t>
            </a:r>
            <a:r>
              <a:rPr lang="en-US" dirty="0" err="1"/>
              <a:t>singur</a:t>
            </a:r>
            <a:r>
              <a:rPr lang="en-US" dirty="0"/>
              <a:t> aliment </a:t>
            </a:r>
            <a:r>
              <a:rPr lang="en-US" dirty="0" err="1"/>
              <a:t>nou</a:t>
            </a:r>
            <a:endParaRPr lang="en-US" dirty="0"/>
          </a:p>
          <a:p>
            <a:r>
              <a:rPr lang="en-US" dirty="0" err="1"/>
              <a:t>Alimentele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fi</a:t>
            </a:r>
            <a:r>
              <a:rPr lang="en-US" dirty="0"/>
              <a:t> </a:t>
            </a:r>
            <a:r>
              <a:rPr lang="en-US" dirty="0" err="1"/>
              <a:t>introduse</a:t>
            </a:r>
            <a:r>
              <a:rPr lang="en-US" dirty="0"/>
              <a:t> la </a:t>
            </a:r>
            <a:r>
              <a:rPr lang="en-US" dirty="0" err="1"/>
              <a:t>distanta</a:t>
            </a:r>
            <a:r>
              <a:rPr lang="en-US" dirty="0"/>
              <a:t> de 3 </a:t>
            </a:r>
            <a:r>
              <a:rPr lang="en-US" dirty="0" err="1"/>
              <a:t>zile</a:t>
            </a:r>
            <a:endParaRPr lang="ro-RO" dirty="0"/>
          </a:p>
          <a:p>
            <a:r>
              <a:rPr lang="ro-RO" dirty="0"/>
              <a:t>Concret_daca bebe e alaptat ii dam cu 30-45 de minute inainte de ora mesei pe care ne-am fixat-o jumatate de masa(daca de obicei suge la ambii sani ii vom da un san, apoi ii vom oferi alimentul nou(nu e flamand si e dispus sa descopere)- daca primeste lp  cu o ora jumatate inainte sau 2 ore(se digera mai greu) ...dupa masa de legume (prima masa- joaca-descoperire) i se va face foame si ii vom oferi restul de lapte. De fapt la primele mese nu va manca mare lucru- pana la un an laptele ramane baza</a:t>
            </a:r>
          </a:p>
          <a:p>
            <a:r>
              <a:rPr lang="ro-RO" dirty="0"/>
              <a:t>Cantitatea nu conteaza ff mult – mai laes la inceput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Cu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incepem</a:t>
            </a:r>
            <a:r>
              <a:rPr lang="en-US" dirty="0"/>
              <a:t>? </a:t>
            </a:r>
          </a:p>
          <a:p>
            <a:r>
              <a:rPr lang="en-US" dirty="0"/>
              <a:t> legume-</a:t>
            </a:r>
            <a:r>
              <a:rPr lang="ro-RO" dirty="0"/>
              <a:t> masa de pranz - </a:t>
            </a:r>
            <a:r>
              <a:rPr lang="en-US" dirty="0"/>
              <a:t> pure, </a:t>
            </a:r>
            <a:r>
              <a:rPr lang="en-US" dirty="0" err="1"/>
              <a:t>pasat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bucati</a:t>
            </a:r>
            <a:r>
              <a:rPr lang="ro-RO" dirty="0"/>
              <a:t>- lasat sa experimenteze – mai incolo putem sa ii dam si noi cu lingurita sa ne asiguram ca a mancat?</a:t>
            </a:r>
          </a:p>
          <a:p>
            <a:r>
              <a:rPr lang="ro-RO" dirty="0"/>
              <a:t>Cam o luna – o masa</a:t>
            </a:r>
            <a:endParaRPr lang="en-US" dirty="0"/>
          </a:p>
          <a:p>
            <a:r>
              <a:rPr lang="ro-RO" dirty="0"/>
              <a:t>Dupa o luna introducem fructele- sunt dulci si  vor fi acceptate mult mai usor – 2-3 sapt – o masa </a:t>
            </a:r>
          </a:p>
          <a:p>
            <a:r>
              <a:rPr lang="en-US" dirty="0" err="1"/>
              <a:t>Fructe</a:t>
            </a:r>
            <a:r>
              <a:rPr lang="en-US" dirty="0"/>
              <a:t>- </a:t>
            </a:r>
            <a:r>
              <a:rPr lang="en-US" dirty="0" err="1"/>
              <a:t>ras</a:t>
            </a:r>
            <a:r>
              <a:rPr lang="en-US" dirty="0"/>
              <a:t>, </a:t>
            </a:r>
            <a:r>
              <a:rPr lang="en-US" dirty="0" err="1"/>
              <a:t>pasat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bucatele</a:t>
            </a:r>
            <a:r>
              <a:rPr lang="ro-RO" dirty="0"/>
              <a:t>- crude sau preparate termic- alternam pt ca au gusturi diferite </a:t>
            </a:r>
            <a:endParaRPr lang="en-US" dirty="0"/>
          </a:p>
          <a:p>
            <a:pPr>
              <a:buNone/>
            </a:pP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copilul</a:t>
            </a:r>
            <a:r>
              <a:rPr lang="en-US" dirty="0"/>
              <a:t> are 6luni+ </a:t>
            </a:r>
            <a:r>
              <a:rPr lang="en-US" dirty="0" err="1"/>
              <a:t>ordinea</a:t>
            </a:r>
            <a:r>
              <a:rPr lang="en-US" dirty="0"/>
              <a:t> nu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conteaza</a:t>
            </a:r>
            <a:r>
              <a:rPr lang="en-US" dirty="0"/>
              <a:t> Se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oferi</a:t>
            </a:r>
            <a:r>
              <a:rPr lang="en-US" dirty="0"/>
              <a:t> sub </a:t>
            </a:r>
            <a:r>
              <a:rPr lang="en-US" dirty="0" err="1"/>
              <a:t>forme</a:t>
            </a:r>
            <a:r>
              <a:rPr lang="en-US" dirty="0"/>
              <a:t> </a:t>
            </a:r>
            <a:r>
              <a:rPr lang="en-US" dirty="0" err="1"/>
              <a:t>diferite</a:t>
            </a:r>
            <a:r>
              <a:rPr lang="en-US" dirty="0"/>
              <a:t>, crude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gatite</a:t>
            </a:r>
            <a:r>
              <a:rPr lang="en-US" dirty="0"/>
              <a:t> (</a:t>
            </a:r>
            <a:r>
              <a:rPr lang="en-US" dirty="0" err="1"/>
              <a:t>abur</a:t>
            </a:r>
            <a:r>
              <a:rPr lang="en-US" dirty="0"/>
              <a:t>, </a:t>
            </a:r>
            <a:r>
              <a:rPr lang="en-US" dirty="0" err="1"/>
              <a:t>fierte</a:t>
            </a:r>
            <a:r>
              <a:rPr lang="en-US" dirty="0"/>
              <a:t>, </a:t>
            </a:r>
            <a:r>
              <a:rPr lang="en-US" dirty="0" err="1"/>
              <a:t>cuptor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 err="1"/>
              <a:t>Fructe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legume de </a:t>
            </a:r>
            <a:r>
              <a:rPr lang="en-US" dirty="0" err="1"/>
              <a:t>sezon</a:t>
            </a:r>
            <a:r>
              <a:rPr lang="en-US" dirty="0"/>
              <a:t> de </a:t>
            </a:r>
            <a:r>
              <a:rPr lang="en-US" dirty="0" err="1"/>
              <a:t>preferat</a:t>
            </a:r>
            <a:r>
              <a:rPr lang="en-US" dirty="0"/>
              <a:t> </a:t>
            </a:r>
            <a:r>
              <a:rPr lang="en-US" dirty="0" err="1"/>
              <a:t>organice</a:t>
            </a:r>
            <a:endParaRPr lang="en-US" dirty="0"/>
          </a:p>
          <a:p>
            <a:pPr>
              <a:buNone/>
            </a:pPr>
            <a:r>
              <a:rPr lang="en-US" dirty="0" err="1"/>
              <a:t>Alimentele</a:t>
            </a:r>
            <a:r>
              <a:rPr lang="en-US" dirty="0"/>
              <a:t> </a:t>
            </a:r>
            <a:r>
              <a:rPr lang="en-US" dirty="0" err="1"/>
              <a:t>oferite</a:t>
            </a:r>
            <a:r>
              <a:rPr lang="en-US" dirty="0"/>
              <a:t> pot </a:t>
            </a:r>
            <a:r>
              <a:rPr lang="en-US" dirty="0" err="1"/>
              <a:t>fi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consumate</a:t>
            </a:r>
            <a:r>
              <a:rPr lang="en-US" dirty="0"/>
              <a:t> de </a:t>
            </a:r>
            <a:r>
              <a:rPr lang="en-US" dirty="0" err="1"/>
              <a:t>familie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adaptate</a:t>
            </a:r>
            <a:r>
              <a:rPr lang="en-US" dirty="0"/>
              <a:t> la </a:t>
            </a:r>
            <a:r>
              <a:rPr lang="en-US" dirty="0" err="1"/>
              <a:t>necesitatile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capacitatea</a:t>
            </a:r>
            <a:r>
              <a:rPr lang="en-US" dirty="0"/>
              <a:t> </a:t>
            </a:r>
            <a:r>
              <a:rPr lang="en-US" dirty="0" err="1"/>
              <a:t>actuala</a:t>
            </a:r>
            <a:r>
              <a:rPr lang="en-US" dirty="0"/>
              <a:t> a </a:t>
            </a:r>
            <a:r>
              <a:rPr lang="en-US" dirty="0" err="1"/>
              <a:t>bebelusului</a:t>
            </a:r>
            <a:endParaRPr lang="en-US" dirty="0"/>
          </a:p>
          <a:p>
            <a:pPr>
              <a:buNone/>
            </a:pPr>
            <a:r>
              <a:rPr lang="en-US" dirty="0" err="1"/>
              <a:t>Odata</a:t>
            </a:r>
            <a:r>
              <a:rPr lang="en-US" dirty="0"/>
              <a:t> cu </a:t>
            </a:r>
            <a:r>
              <a:rPr lang="en-US" dirty="0" err="1"/>
              <a:t>inlocuirea</a:t>
            </a:r>
            <a:r>
              <a:rPr lang="en-US" dirty="0"/>
              <a:t> </a:t>
            </a:r>
            <a:r>
              <a:rPr lang="en-US" dirty="0" err="1"/>
              <a:t>treptata</a:t>
            </a:r>
            <a:r>
              <a:rPr lang="en-US" dirty="0"/>
              <a:t> a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mese</a:t>
            </a:r>
            <a:r>
              <a:rPr lang="en-US" dirty="0"/>
              <a:t> de </a:t>
            </a:r>
            <a:r>
              <a:rPr lang="en-US" dirty="0" err="1"/>
              <a:t>lapte</a:t>
            </a:r>
            <a:r>
              <a:rPr lang="en-US" dirty="0"/>
              <a:t> cu </a:t>
            </a:r>
            <a:r>
              <a:rPr lang="en-US" dirty="0" err="1"/>
              <a:t>solide</a:t>
            </a:r>
            <a:r>
              <a:rPr lang="en-US" dirty="0"/>
              <a:t> </a:t>
            </a:r>
            <a:r>
              <a:rPr lang="en-US" dirty="0" err="1"/>
              <a:t>copilul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primi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ceai</a:t>
            </a:r>
            <a:r>
              <a:rPr lang="en-US" dirty="0"/>
              <a:t> </a:t>
            </a:r>
            <a:r>
              <a:rPr lang="en-US" dirty="0" err="1"/>
              <a:t>neindulcit</a:t>
            </a:r>
            <a:endParaRPr lang="en-US" dirty="0"/>
          </a:p>
          <a:p>
            <a:pPr>
              <a:buNone/>
            </a:pPr>
            <a:r>
              <a:rPr lang="en-US" dirty="0" err="1"/>
              <a:t>Alaptarea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continua la </a:t>
            </a:r>
            <a:r>
              <a:rPr lang="en-US" dirty="0" err="1"/>
              <a:t>cerere</a:t>
            </a:r>
            <a:endParaRPr lang="ro-RO" dirty="0"/>
          </a:p>
          <a:p>
            <a:pPr>
              <a:buNone/>
            </a:pPr>
            <a:r>
              <a:rPr lang="ro-RO" dirty="0"/>
              <a:t>Oferim o gama variata de  fructe si legume pt ca bebe sa primeasca stimuli diversi-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Diversificare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r>
              <a:rPr lang="ro-RO" dirty="0"/>
              <a:t>Dupa 8 luni – a 3a masa –masa de seara – cereale </a:t>
            </a:r>
          </a:p>
          <a:p>
            <a:r>
              <a:rPr lang="ro-RO" dirty="0"/>
              <a:t>Cereale cu gluten</a:t>
            </a:r>
          </a:p>
          <a:p>
            <a:r>
              <a:rPr lang="ro-RO" dirty="0"/>
              <a:t>Dupa 10 luni – cereale fara gluten </a:t>
            </a:r>
          </a:p>
          <a:p>
            <a:r>
              <a:rPr lang="en-US" dirty="0" err="1"/>
              <a:t>Surse</a:t>
            </a:r>
            <a:r>
              <a:rPr lang="en-US" dirty="0"/>
              <a:t> de </a:t>
            </a:r>
            <a:r>
              <a:rPr lang="en-US" dirty="0" err="1"/>
              <a:t>carbohidrati</a:t>
            </a:r>
            <a:r>
              <a:rPr lang="en-US" dirty="0"/>
              <a:t> de </a:t>
            </a:r>
            <a:r>
              <a:rPr lang="en-US" dirty="0" err="1"/>
              <a:t>inalta</a:t>
            </a:r>
            <a:r>
              <a:rPr lang="en-US" dirty="0"/>
              <a:t> </a:t>
            </a:r>
            <a:r>
              <a:rPr lang="en-US" dirty="0" err="1"/>
              <a:t>calitate</a:t>
            </a:r>
            <a:r>
              <a:rPr lang="en-US" dirty="0"/>
              <a:t>:</a:t>
            </a:r>
          </a:p>
          <a:p>
            <a:r>
              <a:rPr lang="en-US" dirty="0" err="1"/>
              <a:t>Orez</a:t>
            </a:r>
            <a:r>
              <a:rPr lang="en-US" dirty="0"/>
              <a:t> </a:t>
            </a:r>
            <a:r>
              <a:rPr lang="en-US" dirty="0" err="1"/>
              <a:t>nerafinat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brun</a:t>
            </a:r>
            <a:endParaRPr lang="en-US" dirty="0"/>
          </a:p>
          <a:p>
            <a:r>
              <a:rPr lang="en-US" dirty="0" err="1"/>
              <a:t>Orz</a:t>
            </a:r>
            <a:r>
              <a:rPr lang="en-US" dirty="0"/>
              <a:t> </a:t>
            </a:r>
            <a:r>
              <a:rPr lang="en-US" dirty="0" err="1"/>
              <a:t>nerafinat</a:t>
            </a:r>
            <a:endParaRPr lang="en-US" dirty="0"/>
          </a:p>
          <a:p>
            <a:r>
              <a:rPr lang="en-US" dirty="0" err="1"/>
              <a:t>Hrisca</a:t>
            </a:r>
            <a:endParaRPr lang="en-US" dirty="0"/>
          </a:p>
          <a:p>
            <a:r>
              <a:rPr lang="en-US" dirty="0" err="1"/>
              <a:t>Meiul</a:t>
            </a:r>
            <a:endParaRPr lang="en-US" dirty="0"/>
          </a:p>
          <a:p>
            <a:r>
              <a:rPr lang="en-US" dirty="0" err="1"/>
              <a:t>Porumbul</a:t>
            </a:r>
            <a:endParaRPr lang="en-US" dirty="0"/>
          </a:p>
          <a:p>
            <a:r>
              <a:rPr lang="en-US" dirty="0"/>
              <a:t>Amaranth</a:t>
            </a:r>
          </a:p>
          <a:p>
            <a:r>
              <a:rPr lang="en-US" dirty="0"/>
              <a:t>Quinoa (</a:t>
            </a:r>
            <a:r>
              <a:rPr lang="en-US" dirty="0" err="1"/>
              <a:t>proteina</a:t>
            </a:r>
            <a:r>
              <a:rPr lang="en-US" dirty="0"/>
              <a:t> </a:t>
            </a:r>
            <a:r>
              <a:rPr lang="en-US" dirty="0" err="1"/>
              <a:t>completa</a:t>
            </a:r>
            <a:r>
              <a:rPr lang="en-US" dirty="0"/>
              <a:t>)</a:t>
            </a:r>
          </a:p>
          <a:p>
            <a:r>
              <a:rPr lang="en-US" dirty="0" err="1"/>
              <a:t>Painea</a:t>
            </a:r>
            <a:r>
              <a:rPr lang="en-US" dirty="0"/>
              <a:t> </a:t>
            </a:r>
            <a:r>
              <a:rPr lang="en-US" dirty="0" err="1"/>
              <a:t>integrala</a:t>
            </a:r>
            <a:endParaRPr lang="ro-RO" dirty="0"/>
          </a:p>
          <a:p>
            <a:r>
              <a:rPr lang="ro-RO" dirty="0"/>
              <a:t>Semintele si nucile dupa an – pot fi alergene </a:t>
            </a:r>
          </a:p>
          <a:p>
            <a:r>
              <a:rPr lang="ro-RO" dirty="0"/>
              <a:t>Semintele de susan, migdale, canepa  pot fi date mai devreme- surse excelente de Ca, Mg , omega 3-6 – se poate face lapte – oferite rasnite, migdalele inmuiate inainte de preparare </a:t>
            </a:r>
            <a:endParaRPr lang="en-US" dirty="0"/>
          </a:p>
          <a:p>
            <a:endParaRPr lang="ro-R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r>
              <a:rPr lang="ro-RO" dirty="0"/>
              <a:t>Proteinele animale – dupa 7 luni </a:t>
            </a:r>
          </a:p>
          <a:p>
            <a:r>
              <a:rPr lang="ro-RO" dirty="0"/>
              <a:t>Cum o introducem- cu legume</a:t>
            </a:r>
          </a:p>
          <a:p>
            <a:r>
              <a:rPr lang="ro-RO" dirty="0"/>
              <a:t>Apoi – oul, lactatele si pestele </a:t>
            </a:r>
          </a:p>
          <a:p>
            <a:r>
              <a:rPr lang="en-US" dirty="0" err="1"/>
              <a:t>Carnea</a:t>
            </a:r>
            <a:r>
              <a:rPr lang="en-US" dirty="0"/>
              <a:t> – </a:t>
            </a:r>
            <a:r>
              <a:rPr lang="en-US" dirty="0" err="1"/>
              <a:t>incepand</a:t>
            </a:r>
            <a:r>
              <a:rPr lang="en-US" dirty="0"/>
              <a:t> cu 7-8 </a:t>
            </a:r>
            <a:r>
              <a:rPr lang="en-US" dirty="0" err="1"/>
              <a:t>luni</a:t>
            </a:r>
            <a:r>
              <a:rPr lang="en-US" dirty="0"/>
              <a:t>…</a:t>
            </a:r>
            <a:r>
              <a:rPr lang="en-US" dirty="0" err="1"/>
              <a:t>unii</a:t>
            </a:r>
            <a:r>
              <a:rPr lang="en-US" dirty="0"/>
              <a:t> </a:t>
            </a:r>
            <a:r>
              <a:rPr lang="en-US" dirty="0" err="1"/>
              <a:t>autori</a:t>
            </a:r>
            <a:r>
              <a:rPr lang="en-US" dirty="0"/>
              <a:t> o </a:t>
            </a:r>
            <a:r>
              <a:rPr lang="en-US" dirty="0" err="1"/>
              <a:t>recomanda</a:t>
            </a:r>
            <a:r>
              <a:rPr lang="en-US" dirty="0"/>
              <a:t> cat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tarziu</a:t>
            </a:r>
            <a:endParaRPr lang="en-US" dirty="0"/>
          </a:p>
          <a:p>
            <a:r>
              <a:rPr lang="en-US" dirty="0"/>
              <a:t>              - </a:t>
            </a:r>
            <a:r>
              <a:rPr lang="en-US" dirty="0" err="1"/>
              <a:t>peste</a:t>
            </a:r>
            <a:r>
              <a:rPr lang="en-US" dirty="0"/>
              <a:t> – </a:t>
            </a:r>
            <a:r>
              <a:rPr lang="en-US" dirty="0" err="1"/>
              <a:t>macrou</a:t>
            </a:r>
            <a:r>
              <a:rPr lang="en-US" dirty="0"/>
              <a:t>, </a:t>
            </a:r>
            <a:r>
              <a:rPr lang="en-US" dirty="0" err="1"/>
              <a:t>sardine,somon</a:t>
            </a:r>
            <a:r>
              <a:rPr lang="en-US" dirty="0"/>
              <a:t>!.ton, </a:t>
            </a:r>
            <a:r>
              <a:rPr lang="en-US" dirty="0" err="1"/>
              <a:t>pui</a:t>
            </a:r>
            <a:r>
              <a:rPr lang="en-US" dirty="0"/>
              <a:t>, vita, </a:t>
            </a:r>
            <a:r>
              <a:rPr lang="en-US" dirty="0" err="1"/>
              <a:t>ied</a:t>
            </a:r>
            <a:r>
              <a:rPr lang="en-US" dirty="0"/>
              <a:t>, </a:t>
            </a:r>
            <a:r>
              <a:rPr lang="en-US" dirty="0" err="1"/>
              <a:t>iepure</a:t>
            </a:r>
            <a:r>
              <a:rPr lang="en-US" dirty="0"/>
              <a:t>,</a:t>
            </a:r>
          </a:p>
          <a:p>
            <a:r>
              <a:rPr lang="en-US" dirty="0"/>
              <a:t>De la 10 </a:t>
            </a:r>
            <a:r>
              <a:rPr lang="en-US" dirty="0" err="1"/>
              <a:t>luni</a:t>
            </a:r>
            <a:r>
              <a:rPr lang="en-US" dirty="0"/>
              <a:t>- </a:t>
            </a:r>
            <a:r>
              <a:rPr lang="en-US" dirty="0" err="1"/>
              <a:t>ciuperci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 </a:t>
            </a:r>
            <a:r>
              <a:rPr lang="en-US" dirty="0" err="1"/>
              <a:t>fructe</a:t>
            </a:r>
            <a:r>
              <a:rPr lang="en-US" dirty="0"/>
              <a:t> de mare</a:t>
            </a:r>
          </a:p>
          <a:p>
            <a:r>
              <a:rPr lang="en-US" dirty="0" err="1"/>
              <a:t>Supa</a:t>
            </a:r>
            <a:r>
              <a:rPr lang="en-US" dirty="0"/>
              <a:t> de </a:t>
            </a:r>
            <a:r>
              <a:rPr lang="en-US" dirty="0" err="1"/>
              <a:t>oase</a:t>
            </a:r>
            <a:r>
              <a:rPr lang="en-US" dirty="0"/>
              <a:t> </a:t>
            </a:r>
          </a:p>
          <a:p>
            <a:r>
              <a:rPr lang="en-US" dirty="0" err="1"/>
              <a:t>Carnea</a:t>
            </a:r>
            <a:r>
              <a:rPr lang="en-US" dirty="0"/>
              <a:t> de </a:t>
            </a:r>
            <a:r>
              <a:rPr lang="en-US" dirty="0" err="1"/>
              <a:t>porc</a:t>
            </a:r>
            <a:r>
              <a:rPr lang="en-US" dirty="0"/>
              <a:t>, </a:t>
            </a:r>
            <a:r>
              <a:rPr lang="en-US" dirty="0" err="1"/>
              <a:t>mezeluri</a:t>
            </a:r>
            <a:r>
              <a:rPr lang="en-US" dirty="0"/>
              <a:t>, </a:t>
            </a:r>
            <a:r>
              <a:rPr lang="en-US" dirty="0" err="1"/>
              <a:t>crenvusti</a:t>
            </a:r>
            <a:r>
              <a:rPr lang="en-US" dirty="0"/>
              <a:t> – </a:t>
            </a:r>
            <a:r>
              <a:rPr lang="en-US" dirty="0" err="1"/>
              <a:t>interzis</a:t>
            </a:r>
            <a:r>
              <a:rPr lang="en-US" dirty="0"/>
              <a:t> </a:t>
            </a:r>
            <a:r>
              <a:rPr lang="en-US" dirty="0" err="1"/>
              <a:t>pana</a:t>
            </a:r>
            <a:r>
              <a:rPr lang="en-US" dirty="0"/>
              <a:t> la 2 </a:t>
            </a:r>
            <a:r>
              <a:rPr lang="en-US" dirty="0" err="1"/>
              <a:t>ani</a:t>
            </a:r>
            <a:r>
              <a:rPr lang="en-US" dirty="0"/>
              <a:t>..de </a:t>
            </a:r>
            <a:r>
              <a:rPr lang="en-US" dirty="0" err="1"/>
              <a:t>evitat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dupa</a:t>
            </a:r>
            <a:r>
              <a:rPr lang="en-US" dirty="0"/>
              <a:t> </a:t>
            </a:r>
            <a:r>
              <a:rPr lang="en-US" dirty="0" err="1"/>
              <a:t>aceea</a:t>
            </a:r>
            <a:endParaRPr lang="ro-RO" dirty="0"/>
          </a:p>
          <a:p>
            <a:r>
              <a:rPr lang="ro-RO" dirty="0"/>
              <a:t>Nu trebuie sa primeasca zilnic carne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r>
              <a:rPr lang="ro-RO" dirty="0"/>
              <a:t>Bebelusii si copii mici au nevoie de grasimi – nu dam alimente degresate</a:t>
            </a:r>
          </a:p>
          <a:p>
            <a:r>
              <a:rPr lang="en-US" dirty="0" err="1"/>
              <a:t>Grasimi</a:t>
            </a:r>
            <a:r>
              <a:rPr lang="en-US" dirty="0"/>
              <a:t> </a:t>
            </a:r>
            <a:r>
              <a:rPr lang="en-US" dirty="0" err="1"/>
              <a:t>animale</a:t>
            </a:r>
            <a:r>
              <a:rPr lang="en-US" dirty="0"/>
              <a:t> – </a:t>
            </a:r>
            <a:r>
              <a:rPr lang="en-US" dirty="0" err="1"/>
              <a:t>unt</a:t>
            </a:r>
            <a:endParaRPr lang="en-US" dirty="0"/>
          </a:p>
          <a:p>
            <a:r>
              <a:rPr lang="en-US" dirty="0" err="1"/>
              <a:t>Grasimea</a:t>
            </a:r>
            <a:r>
              <a:rPr lang="en-US" dirty="0"/>
              <a:t> din carne</a:t>
            </a:r>
          </a:p>
          <a:p>
            <a:r>
              <a:rPr lang="en-US" dirty="0" err="1"/>
              <a:t>Uleiul</a:t>
            </a:r>
            <a:r>
              <a:rPr lang="en-US" dirty="0"/>
              <a:t> de </a:t>
            </a:r>
            <a:r>
              <a:rPr lang="en-US" dirty="0" err="1"/>
              <a:t>peste</a:t>
            </a:r>
            <a:endParaRPr lang="en-US" dirty="0"/>
          </a:p>
          <a:p>
            <a:r>
              <a:rPr lang="en-US" dirty="0"/>
              <a:t>Lactate – </a:t>
            </a:r>
            <a:r>
              <a:rPr lang="en-US" dirty="0" err="1"/>
              <a:t>iaurt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urda</a:t>
            </a:r>
            <a:r>
              <a:rPr lang="ro-RO" dirty="0"/>
              <a:t>, branza proaspata dulce</a:t>
            </a:r>
            <a:endParaRPr lang="en-US" dirty="0"/>
          </a:p>
          <a:p>
            <a:pPr>
              <a:buNone/>
            </a:pPr>
            <a:r>
              <a:rPr lang="en-US" dirty="0"/>
              <a:t>                 </a:t>
            </a:r>
          </a:p>
          <a:p>
            <a:pPr>
              <a:buNone/>
            </a:pPr>
            <a:r>
              <a:rPr lang="en-US" dirty="0" err="1"/>
              <a:t>Laptele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interzis</a:t>
            </a:r>
            <a:r>
              <a:rPr lang="en-US" dirty="0"/>
              <a:t> </a:t>
            </a:r>
            <a:r>
              <a:rPr lang="en-US" dirty="0" err="1"/>
              <a:t>pana</a:t>
            </a:r>
            <a:r>
              <a:rPr lang="en-US" dirty="0"/>
              <a:t> la un an..- nu se </a:t>
            </a:r>
            <a:r>
              <a:rPr lang="ro-RO" dirty="0"/>
              <a:t>da de baut simplu, se poate </a:t>
            </a:r>
            <a:r>
              <a:rPr lang="en-US" dirty="0" err="1"/>
              <a:t>administr</a:t>
            </a:r>
            <a:r>
              <a:rPr lang="ro-RO" dirty="0"/>
              <a:t>a</a:t>
            </a:r>
            <a:r>
              <a:rPr lang="en-US" dirty="0"/>
              <a:t> in </a:t>
            </a:r>
            <a:r>
              <a:rPr lang="en-US" dirty="0" err="1"/>
              <a:t>preparate</a:t>
            </a:r>
            <a:r>
              <a:rPr lang="ro-RO" dirty="0"/>
              <a:t> (gris cu lapte – dar putem incerca alternative – laptele vegetal)</a:t>
            </a:r>
          </a:p>
          <a:p>
            <a:pPr>
              <a:buNone/>
            </a:pPr>
            <a:r>
              <a:rPr lang="ro-RO" dirty="0"/>
              <a:t>Cam 10-15% alimente de origine animala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Nutrientii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constituienti</a:t>
            </a:r>
            <a:r>
              <a:rPr lang="en-US" dirty="0"/>
              <a:t> de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alimentelor</a:t>
            </a:r>
            <a:r>
              <a:rPr lang="en-US" dirty="0"/>
              <a:t>:</a:t>
            </a:r>
          </a:p>
          <a:p>
            <a:r>
              <a:rPr lang="en-US" dirty="0"/>
              <a:t>1.glucide</a:t>
            </a:r>
          </a:p>
          <a:p>
            <a:r>
              <a:rPr lang="en-US" dirty="0"/>
              <a:t>2.proteine</a:t>
            </a:r>
          </a:p>
          <a:p>
            <a:r>
              <a:rPr lang="en-US" dirty="0"/>
              <a:t>3.grasimile (</a:t>
            </a:r>
            <a:r>
              <a:rPr lang="en-US" dirty="0" err="1"/>
              <a:t>lipidele</a:t>
            </a:r>
            <a:r>
              <a:rPr lang="en-US" dirty="0"/>
              <a:t>)</a:t>
            </a:r>
          </a:p>
          <a:p>
            <a:r>
              <a:rPr lang="en-US" dirty="0"/>
              <a:t>4.vitaminele</a:t>
            </a:r>
          </a:p>
          <a:p>
            <a:r>
              <a:rPr lang="en-US" dirty="0"/>
              <a:t>5. </a:t>
            </a:r>
            <a:r>
              <a:rPr lang="en-US" dirty="0" err="1"/>
              <a:t>substantele</a:t>
            </a:r>
            <a:r>
              <a:rPr lang="en-US" dirty="0"/>
              <a:t> </a:t>
            </a:r>
            <a:r>
              <a:rPr lang="en-US" dirty="0" err="1"/>
              <a:t>minerale</a:t>
            </a:r>
            <a:endParaRPr lang="en-US" dirty="0"/>
          </a:p>
          <a:p>
            <a:r>
              <a:rPr lang="en-US" dirty="0"/>
              <a:t>6.fibrele </a:t>
            </a:r>
            <a:r>
              <a:rPr lang="en-US" dirty="0" err="1"/>
              <a:t>alimentare</a:t>
            </a:r>
            <a:endParaRPr lang="en-US" dirty="0"/>
          </a:p>
          <a:p>
            <a:r>
              <a:rPr lang="en-US" dirty="0"/>
              <a:t>7. </a:t>
            </a:r>
            <a:r>
              <a:rPr lang="en-US" dirty="0" err="1"/>
              <a:t>apa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Proteina</a:t>
            </a:r>
            <a:r>
              <a:rPr lang="en-US" dirty="0"/>
              <a:t> </a:t>
            </a:r>
            <a:r>
              <a:rPr lang="en-US" dirty="0" err="1"/>
              <a:t>completa</a:t>
            </a:r>
            <a:r>
              <a:rPr lang="en-US" dirty="0"/>
              <a:t> – </a:t>
            </a:r>
            <a:r>
              <a:rPr lang="en-US" dirty="0" err="1"/>
              <a:t>cereale+leguminoase</a:t>
            </a:r>
            <a:endParaRPr lang="en-US" dirty="0"/>
          </a:p>
          <a:p>
            <a:r>
              <a:rPr lang="en-US" dirty="0" err="1"/>
              <a:t>Leguminoase</a:t>
            </a:r>
            <a:r>
              <a:rPr lang="en-US" dirty="0"/>
              <a:t> </a:t>
            </a:r>
            <a:r>
              <a:rPr lang="en-US" dirty="0" err="1"/>
              <a:t>incepand</a:t>
            </a:r>
            <a:r>
              <a:rPr lang="en-US" dirty="0"/>
              <a:t> cu 7-8 </a:t>
            </a:r>
            <a:r>
              <a:rPr lang="en-US" dirty="0" err="1"/>
              <a:t>luni</a:t>
            </a:r>
            <a:endParaRPr lang="en-US" dirty="0"/>
          </a:p>
          <a:p>
            <a:r>
              <a:rPr lang="en-US" dirty="0" err="1"/>
              <a:t>Primele</a:t>
            </a:r>
            <a:r>
              <a:rPr lang="en-US" dirty="0"/>
              <a:t> se </a:t>
            </a:r>
            <a:r>
              <a:rPr lang="en-US" dirty="0" err="1"/>
              <a:t>introduc</a:t>
            </a:r>
            <a:r>
              <a:rPr lang="en-US" dirty="0"/>
              <a:t> </a:t>
            </a:r>
            <a:r>
              <a:rPr lang="en-US" dirty="0" err="1"/>
              <a:t>mazarea</a:t>
            </a:r>
            <a:r>
              <a:rPr lang="en-US" dirty="0"/>
              <a:t> </a:t>
            </a:r>
            <a:r>
              <a:rPr lang="en-US" dirty="0" err="1"/>
              <a:t>verde</a:t>
            </a:r>
            <a:r>
              <a:rPr lang="en-US" dirty="0"/>
              <a:t>, </a:t>
            </a:r>
            <a:r>
              <a:rPr lang="en-US" dirty="0" err="1"/>
              <a:t>lintea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nautul</a:t>
            </a:r>
            <a:r>
              <a:rPr lang="en-US" dirty="0"/>
              <a:t>, </a:t>
            </a:r>
            <a:r>
              <a:rPr lang="en-US" dirty="0" err="1"/>
              <a:t>apoi</a:t>
            </a:r>
            <a:r>
              <a:rPr lang="en-US" dirty="0"/>
              <a:t> </a:t>
            </a:r>
            <a:r>
              <a:rPr lang="en-US" dirty="0" err="1"/>
              <a:t>fasolea</a:t>
            </a:r>
            <a:r>
              <a:rPr lang="en-US" dirty="0"/>
              <a:t> </a:t>
            </a:r>
            <a:r>
              <a:rPr lang="en-US" dirty="0" err="1"/>
              <a:t>boabe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soia</a:t>
            </a:r>
            <a:endParaRPr lang="en-US" dirty="0"/>
          </a:p>
          <a:p>
            <a:r>
              <a:rPr lang="en-US" dirty="0" err="1"/>
              <a:t>Pregatirea</a:t>
            </a:r>
            <a:r>
              <a:rPr lang="en-US" dirty="0"/>
              <a:t> </a:t>
            </a:r>
            <a:r>
              <a:rPr lang="en-US" dirty="0" err="1"/>
              <a:t>leguminoaselor</a:t>
            </a:r>
            <a:r>
              <a:rPr lang="en-US" dirty="0"/>
              <a:t> – </a:t>
            </a:r>
            <a:r>
              <a:rPr lang="en-US" dirty="0" err="1"/>
              <a:t>inmuiere</a:t>
            </a:r>
            <a:r>
              <a:rPr lang="en-US" dirty="0"/>
              <a:t> 8-12 ore </a:t>
            </a:r>
            <a:r>
              <a:rPr lang="en-US" dirty="0" err="1"/>
              <a:t>apoi</a:t>
            </a:r>
            <a:r>
              <a:rPr lang="en-US" dirty="0"/>
              <a:t> </a:t>
            </a:r>
            <a:r>
              <a:rPr lang="en-US" dirty="0" err="1"/>
              <a:t>puse</a:t>
            </a:r>
            <a:r>
              <a:rPr lang="en-US" dirty="0"/>
              <a:t> la </a:t>
            </a:r>
            <a:r>
              <a:rPr lang="en-US" dirty="0" err="1"/>
              <a:t>fiert</a:t>
            </a:r>
            <a:endParaRPr lang="en-US" dirty="0"/>
          </a:p>
          <a:p>
            <a:pPr>
              <a:buNone/>
            </a:pPr>
            <a:r>
              <a:rPr lang="en-US" dirty="0" err="1"/>
              <a:t>Timp</a:t>
            </a:r>
            <a:r>
              <a:rPr lang="en-US" dirty="0"/>
              <a:t> de </a:t>
            </a:r>
            <a:r>
              <a:rPr lang="en-US" dirty="0" err="1"/>
              <a:t>fierbere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 err="1"/>
              <a:t>Linte</a:t>
            </a:r>
            <a:r>
              <a:rPr lang="en-US" dirty="0"/>
              <a:t> -30-60 minute</a:t>
            </a:r>
          </a:p>
          <a:p>
            <a:pPr>
              <a:buNone/>
            </a:pPr>
            <a:r>
              <a:rPr lang="en-US" dirty="0" err="1"/>
              <a:t>Mazare</a:t>
            </a:r>
            <a:r>
              <a:rPr lang="en-US" dirty="0"/>
              <a:t> </a:t>
            </a:r>
            <a:r>
              <a:rPr lang="en-US" dirty="0" err="1"/>
              <a:t>verde</a:t>
            </a:r>
            <a:r>
              <a:rPr lang="en-US" dirty="0"/>
              <a:t> -30-40 min</a:t>
            </a:r>
          </a:p>
          <a:p>
            <a:pPr>
              <a:buNone/>
            </a:pPr>
            <a:r>
              <a:rPr lang="en-US" dirty="0" err="1"/>
              <a:t>Naut</a:t>
            </a:r>
            <a:r>
              <a:rPr lang="en-US" dirty="0"/>
              <a:t>- 3 ore</a:t>
            </a:r>
          </a:p>
          <a:p>
            <a:pPr>
              <a:buNone/>
            </a:pPr>
            <a:r>
              <a:rPr lang="en-US" dirty="0" err="1"/>
              <a:t>Fasole</a:t>
            </a:r>
            <a:r>
              <a:rPr lang="en-US" dirty="0"/>
              <a:t> -90 de minute</a:t>
            </a:r>
          </a:p>
          <a:p>
            <a:pPr>
              <a:buNone/>
            </a:pPr>
            <a:r>
              <a:rPr lang="en-US" dirty="0" err="1"/>
              <a:t>Soia</a:t>
            </a:r>
            <a:r>
              <a:rPr lang="en-US" dirty="0"/>
              <a:t> 3 ore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Lucruri</a:t>
            </a:r>
            <a:r>
              <a:rPr lang="en-US" dirty="0"/>
              <a:t> de </a:t>
            </a:r>
            <a:r>
              <a:rPr lang="en-US" dirty="0" err="1"/>
              <a:t>evitat</a:t>
            </a:r>
            <a:r>
              <a:rPr lang="en-US" dirty="0"/>
              <a:t>:</a:t>
            </a:r>
          </a:p>
          <a:p>
            <a:r>
              <a:rPr lang="en-US" dirty="0"/>
              <a:t>Aliment </a:t>
            </a:r>
            <a:r>
              <a:rPr lang="en-US" dirty="0" err="1"/>
              <a:t>recompensa</a:t>
            </a:r>
            <a:endParaRPr lang="en-US" dirty="0"/>
          </a:p>
          <a:p>
            <a:r>
              <a:rPr lang="en-US" dirty="0" err="1"/>
              <a:t>Orar</a:t>
            </a:r>
            <a:r>
              <a:rPr lang="en-US" dirty="0"/>
              <a:t> fix de </a:t>
            </a:r>
            <a:r>
              <a:rPr lang="en-US" dirty="0" err="1"/>
              <a:t>mese</a:t>
            </a:r>
            <a:endParaRPr lang="en-US" dirty="0"/>
          </a:p>
          <a:p>
            <a:r>
              <a:rPr lang="en-US" dirty="0" err="1"/>
              <a:t>Copilul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termine</a:t>
            </a:r>
            <a:r>
              <a:rPr lang="en-US" dirty="0"/>
              <a:t> tot din </a:t>
            </a:r>
            <a:r>
              <a:rPr lang="en-US" dirty="0" err="1"/>
              <a:t>farfurie</a:t>
            </a:r>
            <a:endParaRPr lang="en-US" dirty="0"/>
          </a:p>
          <a:p>
            <a:r>
              <a:rPr lang="en-US" dirty="0" err="1"/>
              <a:t>Comparatie</a:t>
            </a:r>
            <a:r>
              <a:rPr lang="en-US" dirty="0"/>
              <a:t> cu </a:t>
            </a:r>
            <a:r>
              <a:rPr lang="en-US" dirty="0" err="1"/>
              <a:t>alti</a:t>
            </a:r>
            <a:r>
              <a:rPr lang="en-US" dirty="0"/>
              <a:t> </a:t>
            </a:r>
            <a:r>
              <a:rPr lang="en-US" dirty="0" err="1"/>
              <a:t>copii</a:t>
            </a:r>
            <a:endParaRPr lang="ro-RO" dirty="0"/>
          </a:p>
          <a:p>
            <a:r>
              <a:rPr lang="ro-RO" dirty="0"/>
              <a:t>Alimente interzise pana la un an- sare, zahar, miere , lapte de vaca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Exemple</a:t>
            </a:r>
            <a:r>
              <a:rPr lang="en-US" dirty="0"/>
              <a:t> de </a:t>
            </a:r>
            <a:r>
              <a:rPr lang="en-US" dirty="0" err="1"/>
              <a:t>meniu</a:t>
            </a:r>
            <a:r>
              <a:rPr lang="en-US" dirty="0"/>
              <a:t> : </a:t>
            </a:r>
            <a:r>
              <a:rPr lang="en-US" dirty="0" err="1"/>
              <a:t>guacamole+stixuri</a:t>
            </a:r>
            <a:r>
              <a:rPr lang="en-US" dirty="0"/>
              <a:t> de </a:t>
            </a:r>
            <a:r>
              <a:rPr lang="en-US" dirty="0" err="1"/>
              <a:t>morcov</a:t>
            </a:r>
            <a:endParaRPr lang="en-US" dirty="0"/>
          </a:p>
          <a:p>
            <a:r>
              <a:rPr lang="en-US" dirty="0" err="1"/>
              <a:t>Piure</a:t>
            </a:r>
            <a:r>
              <a:rPr lang="en-US" dirty="0"/>
              <a:t> de </a:t>
            </a:r>
            <a:r>
              <a:rPr lang="en-US" dirty="0" err="1"/>
              <a:t>morcovi</a:t>
            </a:r>
            <a:r>
              <a:rPr lang="en-US" dirty="0"/>
              <a:t>, broccoli, </a:t>
            </a:r>
            <a:r>
              <a:rPr lang="en-US" dirty="0" err="1"/>
              <a:t>cartof</a:t>
            </a:r>
            <a:r>
              <a:rPr lang="en-US" dirty="0"/>
              <a:t> cu o </a:t>
            </a:r>
            <a:r>
              <a:rPr lang="en-US" dirty="0" err="1"/>
              <a:t>lingurita</a:t>
            </a:r>
            <a:r>
              <a:rPr lang="en-US" dirty="0"/>
              <a:t> de </a:t>
            </a:r>
            <a:r>
              <a:rPr lang="en-US" dirty="0" err="1"/>
              <a:t>ulei</a:t>
            </a:r>
            <a:r>
              <a:rPr lang="en-US" dirty="0"/>
              <a:t> de </a:t>
            </a:r>
            <a:r>
              <a:rPr lang="en-US" dirty="0" err="1"/>
              <a:t>masline</a:t>
            </a:r>
            <a:endParaRPr lang="en-US" dirty="0"/>
          </a:p>
          <a:p>
            <a:r>
              <a:rPr lang="en-US" dirty="0"/>
              <a:t>Mar </a:t>
            </a:r>
            <a:r>
              <a:rPr lang="en-US" dirty="0" err="1"/>
              <a:t>ras</a:t>
            </a:r>
            <a:r>
              <a:rPr lang="en-US" dirty="0"/>
              <a:t> cu </a:t>
            </a:r>
            <a:r>
              <a:rPr lang="en-US" dirty="0" err="1"/>
              <a:t>fulgi</a:t>
            </a:r>
            <a:r>
              <a:rPr lang="en-US" dirty="0"/>
              <a:t> de </a:t>
            </a:r>
            <a:r>
              <a:rPr lang="en-US" dirty="0" err="1"/>
              <a:t>mei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iaurt</a:t>
            </a:r>
            <a:endParaRPr lang="en-US" dirty="0"/>
          </a:p>
          <a:p>
            <a:r>
              <a:rPr lang="en-US" dirty="0" err="1"/>
              <a:t>Orez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gris</a:t>
            </a:r>
            <a:r>
              <a:rPr lang="en-US" dirty="0"/>
              <a:t> cu </a:t>
            </a:r>
            <a:r>
              <a:rPr lang="en-US" dirty="0" err="1"/>
              <a:t>lapte</a:t>
            </a:r>
            <a:r>
              <a:rPr lang="en-US" dirty="0"/>
              <a:t>(vegetal)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compot</a:t>
            </a:r>
            <a:r>
              <a:rPr lang="en-US" dirty="0"/>
              <a:t> de </a:t>
            </a:r>
            <a:r>
              <a:rPr lang="en-US" dirty="0" err="1"/>
              <a:t>caise</a:t>
            </a:r>
            <a:endParaRPr lang="en-US" dirty="0"/>
          </a:p>
          <a:p>
            <a:r>
              <a:rPr lang="en-US" dirty="0" err="1"/>
              <a:t>Placinta</a:t>
            </a:r>
            <a:r>
              <a:rPr lang="en-US" dirty="0"/>
              <a:t> cu mere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dovleac</a:t>
            </a:r>
            <a:r>
              <a:rPr lang="en-US" dirty="0"/>
              <a:t>,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urda</a:t>
            </a:r>
            <a:r>
              <a:rPr lang="en-US" dirty="0"/>
              <a:t> cu </a:t>
            </a:r>
            <a:r>
              <a:rPr lang="en-US" dirty="0" err="1"/>
              <a:t>marar</a:t>
            </a:r>
            <a:endParaRPr lang="en-US" dirty="0"/>
          </a:p>
          <a:p>
            <a:r>
              <a:rPr lang="en-US" dirty="0" err="1"/>
              <a:t>Ardei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vinete</a:t>
            </a:r>
            <a:r>
              <a:rPr lang="en-US" dirty="0"/>
              <a:t> cu vita la </a:t>
            </a:r>
            <a:r>
              <a:rPr lang="en-US" dirty="0" err="1"/>
              <a:t>cuptor</a:t>
            </a:r>
            <a:endParaRPr lang="en-US" dirty="0"/>
          </a:p>
          <a:p>
            <a:r>
              <a:rPr lang="en-US" dirty="0" err="1"/>
              <a:t>Supa</a:t>
            </a:r>
            <a:r>
              <a:rPr lang="en-US" dirty="0"/>
              <a:t> </a:t>
            </a:r>
            <a:r>
              <a:rPr lang="en-US" dirty="0" err="1"/>
              <a:t>crema</a:t>
            </a:r>
            <a:r>
              <a:rPr lang="en-US" dirty="0"/>
              <a:t> de </a:t>
            </a:r>
            <a:r>
              <a:rPr lang="en-US" dirty="0" err="1"/>
              <a:t>dovlecei</a:t>
            </a:r>
            <a:r>
              <a:rPr lang="en-US" dirty="0"/>
              <a:t> cu </a:t>
            </a:r>
            <a:r>
              <a:rPr lang="en-US" dirty="0" err="1"/>
              <a:t>branza</a:t>
            </a:r>
            <a:r>
              <a:rPr lang="en-US" dirty="0"/>
              <a:t> de </a:t>
            </a:r>
            <a:r>
              <a:rPr lang="en-US" dirty="0" err="1"/>
              <a:t>capra,urda</a:t>
            </a:r>
            <a:endParaRPr lang="en-US" dirty="0"/>
          </a:p>
          <a:p>
            <a:r>
              <a:rPr lang="en-US" dirty="0" err="1"/>
              <a:t>Piure</a:t>
            </a:r>
            <a:r>
              <a:rPr lang="en-US" dirty="0"/>
              <a:t> de </a:t>
            </a:r>
            <a:r>
              <a:rPr lang="en-US" dirty="0" err="1"/>
              <a:t>cartofi</a:t>
            </a:r>
            <a:r>
              <a:rPr lang="en-US" dirty="0"/>
              <a:t> cu </a:t>
            </a:r>
            <a:r>
              <a:rPr lang="en-US" dirty="0" err="1"/>
              <a:t>spanac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galbenus</a:t>
            </a:r>
            <a:r>
              <a:rPr lang="en-US" dirty="0"/>
              <a:t> de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fiert</a:t>
            </a:r>
            <a:endParaRPr lang="en-US" dirty="0"/>
          </a:p>
          <a:p>
            <a:r>
              <a:rPr lang="en-US" dirty="0" err="1"/>
              <a:t>Pastrav</a:t>
            </a:r>
            <a:r>
              <a:rPr lang="en-US" dirty="0"/>
              <a:t> cu legume la </a:t>
            </a:r>
            <a:r>
              <a:rPr lang="en-US" dirty="0" err="1"/>
              <a:t>cuptor</a:t>
            </a:r>
            <a:endParaRPr lang="en-US" dirty="0"/>
          </a:p>
          <a:p>
            <a:r>
              <a:rPr lang="en-US" dirty="0" err="1"/>
              <a:t>Mamaliga</a:t>
            </a:r>
            <a:r>
              <a:rPr lang="en-US" dirty="0"/>
              <a:t> cu </a:t>
            </a:r>
            <a:r>
              <a:rPr lang="en-US" dirty="0" err="1"/>
              <a:t>ficatei</a:t>
            </a:r>
            <a:r>
              <a:rPr lang="en-US" dirty="0"/>
              <a:t> de </a:t>
            </a:r>
            <a:r>
              <a:rPr lang="en-US" dirty="0" err="1"/>
              <a:t>pui</a:t>
            </a:r>
            <a:r>
              <a:rPr lang="en-US" dirty="0"/>
              <a:t> </a:t>
            </a:r>
            <a:r>
              <a:rPr lang="en-US" dirty="0" err="1"/>
              <a:t>gatiti</a:t>
            </a:r>
            <a:r>
              <a:rPr lang="en-US" dirty="0"/>
              <a:t> cu </a:t>
            </a:r>
            <a:r>
              <a:rPr lang="en-US" dirty="0" err="1"/>
              <a:t>rosii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ceapa</a:t>
            </a:r>
            <a:endParaRPr lang="en-US" dirty="0"/>
          </a:p>
          <a:p>
            <a:r>
              <a:rPr lang="en-US" dirty="0" err="1"/>
              <a:t>Omleta</a:t>
            </a:r>
            <a:r>
              <a:rPr lang="en-US" dirty="0"/>
              <a:t> cu </a:t>
            </a:r>
            <a:r>
              <a:rPr lang="en-US" dirty="0" err="1"/>
              <a:t>urda</a:t>
            </a:r>
            <a:r>
              <a:rPr lang="en-US" dirty="0"/>
              <a:t>, </a:t>
            </a:r>
            <a:r>
              <a:rPr lang="en-US" dirty="0" err="1"/>
              <a:t>castraveti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rosii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Exemplu</a:t>
            </a:r>
            <a:r>
              <a:rPr lang="en-US" dirty="0"/>
              <a:t>–  </a:t>
            </a:r>
            <a:r>
              <a:rPr lang="en-US" dirty="0" err="1"/>
              <a:t>masa</a:t>
            </a:r>
            <a:r>
              <a:rPr lang="en-US" dirty="0"/>
              <a:t> de </a:t>
            </a:r>
            <a:r>
              <a:rPr lang="en-US" dirty="0" err="1"/>
              <a:t>dimineata</a:t>
            </a:r>
            <a:r>
              <a:rPr lang="en-US" dirty="0"/>
              <a:t>  – </a:t>
            </a:r>
            <a:r>
              <a:rPr lang="en-US" dirty="0" err="1"/>
              <a:t>cereale</a:t>
            </a:r>
            <a:r>
              <a:rPr lang="en-US" dirty="0"/>
              <a:t> cu </a:t>
            </a:r>
            <a:r>
              <a:rPr lang="en-US" dirty="0" err="1"/>
              <a:t>fructe</a:t>
            </a:r>
            <a:r>
              <a:rPr lang="en-US" dirty="0"/>
              <a:t>, </a:t>
            </a:r>
            <a:r>
              <a:rPr lang="en-US" dirty="0" err="1"/>
              <a:t>cereale</a:t>
            </a:r>
            <a:r>
              <a:rPr lang="en-US" dirty="0"/>
              <a:t> cu </a:t>
            </a:r>
            <a:r>
              <a:rPr lang="en-US" dirty="0" err="1"/>
              <a:t>lapte</a:t>
            </a:r>
            <a:r>
              <a:rPr lang="en-US" dirty="0"/>
              <a:t> vegetal(</a:t>
            </a:r>
            <a:r>
              <a:rPr lang="en-US" dirty="0" err="1"/>
              <a:t>mei</a:t>
            </a:r>
            <a:r>
              <a:rPr lang="en-US" dirty="0"/>
              <a:t>, </a:t>
            </a:r>
            <a:r>
              <a:rPr lang="en-US" dirty="0" err="1"/>
              <a:t>migdale</a:t>
            </a:r>
            <a:r>
              <a:rPr lang="en-US" dirty="0"/>
              <a:t>)</a:t>
            </a:r>
          </a:p>
          <a:p>
            <a:r>
              <a:rPr lang="en-US" dirty="0" err="1"/>
              <a:t>Cereale+fructe+seminte</a:t>
            </a:r>
            <a:r>
              <a:rPr lang="en-US" dirty="0"/>
              <a:t> (</a:t>
            </a:r>
            <a:r>
              <a:rPr lang="en-US" dirty="0" err="1"/>
              <a:t>nuci</a:t>
            </a:r>
            <a:r>
              <a:rPr lang="en-US" dirty="0"/>
              <a:t> </a:t>
            </a:r>
            <a:r>
              <a:rPr lang="en-US" dirty="0" err="1"/>
              <a:t>pisate</a:t>
            </a:r>
            <a:r>
              <a:rPr lang="en-US" dirty="0"/>
              <a:t>, </a:t>
            </a:r>
            <a:r>
              <a:rPr lang="en-US" dirty="0" err="1"/>
              <a:t>dseminte</a:t>
            </a:r>
            <a:r>
              <a:rPr lang="en-US" dirty="0"/>
              <a:t> de </a:t>
            </a:r>
            <a:r>
              <a:rPr lang="en-US" dirty="0" err="1"/>
              <a:t>dovleac</a:t>
            </a:r>
            <a:r>
              <a:rPr lang="en-US" dirty="0"/>
              <a:t>, </a:t>
            </a:r>
            <a:r>
              <a:rPr lang="en-US" dirty="0" err="1"/>
              <a:t>migdale</a:t>
            </a:r>
            <a:r>
              <a:rPr lang="en-US" dirty="0"/>
              <a:t>, </a:t>
            </a:r>
            <a:r>
              <a:rPr lang="en-US" dirty="0" err="1"/>
              <a:t>susan</a:t>
            </a:r>
            <a:r>
              <a:rPr lang="en-US" dirty="0"/>
              <a:t>- de la 10 </a:t>
            </a:r>
            <a:r>
              <a:rPr lang="en-US" dirty="0" err="1"/>
              <a:t>luni</a:t>
            </a:r>
            <a:r>
              <a:rPr lang="en-US" dirty="0"/>
              <a:t>)</a:t>
            </a:r>
          </a:p>
          <a:p>
            <a:r>
              <a:rPr lang="en-US" dirty="0"/>
              <a:t> 13-14 – </a:t>
            </a:r>
            <a:r>
              <a:rPr lang="en-US" dirty="0" err="1"/>
              <a:t>masa</a:t>
            </a:r>
            <a:r>
              <a:rPr lang="en-US" dirty="0"/>
              <a:t> de </a:t>
            </a:r>
            <a:r>
              <a:rPr lang="en-US" dirty="0" err="1"/>
              <a:t>pranz-legume+leguminoase+legume</a:t>
            </a:r>
            <a:r>
              <a:rPr lang="en-US" dirty="0"/>
              <a:t> crude(</a:t>
            </a:r>
            <a:r>
              <a:rPr lang="en-US" dirty="0" err="1"/>
              <a:t>salata</a:t>
            </a:r>
            <a:r>
              <a:rPr lang="en-US" dirty="0"/>
              <a:t>)</a:t>
            </a:r>
          </a:p>
          <a:p>
            <a:r>
              <a:rPr lang="en-US" dirty="0"/>
              <a:t>                             </a:t>
            </a:r>
            <a:r>
              <a:rPr lang="en-US" dirty="0" err="1"/>
              <a:t>legume+carne</a:t>
            </a:r>
            <a:endParaRPr lang="en-US" dirty="0"/>
          </a:p>
          <a:p>
            <a:r>
              <a:rPr lang="en-US" dirty="0"/>
              <a:t>                            </a:t>
            </a:r>
            <a:r>
              <a:rPr lang="en-US" dirty="0" err="1"/>
              <a:t>legume+ou</a:t>
            </a:r>
            <a:r>
              <a:rPr lang="en-US" dirty="0"/>
              <a:t> </a:t>
            </a:r>
          </a:p>
          <a:p>
            <a:r>
              <a:rPr lang="en-US" dirty="0"/>
              <a:t>18-19 – </a:t>
            </a:r>
            <a:r>
              <a:rPr lang="en-US" dirty="0" err="1"/>
              <a:t>masa</a:t>
            </a:r>
            <a:r>
              <a:rPr lang="en-US" dirty="0"/>
              <a:t> de </a:t>
            </a:r>
            <a:r>
              <a:rPr lang="en-US" dirty="0" err="1"/>
              <a:t>seara</a:t>
            </a:r>
            <a:r>
              <a:rPr lang="en-US" dirty="0"/>
              <a:t> – </a:t>
            </a:r>
            <a:r>
              <a:rPr lang="en-US" dirty="0" err="1"/>
              <a:t>cereale+fructe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l;egume</a:t>
            </a:r>
            <a:r>
              <a:rPr lang="en-US" dirty="0"/>
              <a:t> la </a:t>
            </a:r>
            <a:r>
              <a:rPr lang="en-US" dirty="0" err="1"/>
              <a:t>alegere</a:t>
            </a:r>
            <a:endParaRPr lang="en-US" dirty="0"/>
          </a:p>
          <a:p>
            <a:r>
              <a:rPr lang="en-US" dirty="0" err="1"/>
              <a:t>Mamaliga</a:t>
            </a:r>
            <a:r>
              <a:rPr lang="en-US" dirty="0"/>
              <a:t> cu </a:t>
            </a:r>
            <a:r>
              <a:rPr lang="en-US" dirty="0" err="1"/>
              <a:t>branza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Varsta</a:t>
            </a:r>
            <a:r>
              <a:rPr lang="en-US" dirty="0"/>
              <a:t> – 6-8 </a:t>
            </a:r>
            <a:r>
              <a:rPr lang="en-US" dirty="0" err="1"/>
              <a:t>luni</a:t>
            </a:r>
            <a:r>
              <a:rPr lang="en-US" dirty="0"/>
              <a:t>- 200kcal/</a:t>
            </a:r>
            <a:r>
              <a:rPr lang="en-US" dirty="0" err="1"/>
              <a:t>zi</a:t>
            </a:r>
            <a:r>
              <a:rPr lang="en-US" dirty="0"/>
              <a:t>/</a:t>
            </a:r>
            <a:r>
              <a:rPr lang="en-US" dirty="0" err="1"/>
              <a:t>textura</a:t>
            </a:r>
            <a:r>
              <a:rPr lang="en-US" dirty="0"/>
              <a:t> </a:t>
            </a:r>
            <a:r>
              <a:rPr lang="en-US" dirty="0" err="1"/>
              <a:t>alim</a:t>
            </a:r>
            <a:r>
              <a:rPr lang="en-US" dirty="0"/>
              <a:t>- </a:t>
            </a:r>
            <a:r>
              <a:rPr lang="en-US" dirty="0" err="1"/>
              <a:t>piure</a:t>
            </a:r>
            <a:r>
              <a:rPr lang="en-US" dirty="0"/>
              <a:t>/</a:t>
            </a:r>
            <a:r>
              <a:rPr lang="en-US" dirty="0" err="1"/>
              <a:t>pasat</a:t>
            </a:r>
            <a:r>
              <a:rPr lang="en-US" dirty="0"/>
              <a:t>/</a:t>
            </a:r>
            <a:r>
              <a:rPr lang="en-US" dirty="0" err="1"/>
              <a:t>mancare</a:t>
            </a:r>
            <a:r>
              <a:rPr lang="en-US" dirty="0"/>
              <a:t> </a:t>
            </a:r>
            <a:r>
              <a:rPr lang="en-US" dirty="0" err="1"/>
              <a:t>familiala</a:t>
            </a:r>
            <a:r>
              <a:rPr lang="en-US" dirty="0"/>
              <a:t> cu </a:t>
            </a:r>
            <a:r>
              <a:rPr lang="en-US" dirty="0" err="1"/>
              <a:t>textura</a:t>
            </a:r>
            <a:r>
              <a:rPr lang="en-US" dirty="0"/>
              <a:t> </a:t>
            </a:r>
            <a:r>
              <a:rPr lang="en-US" dirty="0" err="1"/>
              <a:t>adaptata</a:t>
            </a:r>
            <a:r>
              <a:rPr lang="en-US" dirty="0"/>
              <a:t>/</a:t>
            </a:r>
            <a:r>
              <a:rPr lang="en-US" dirty="0" err="1"/>
              <a:t>frecv</a:t>
            </a:r>
            <a:r>
              <a:rPr lang="en-US" dirty="0"/>
              <a:t> </a:t>
            </a:r>
            <a:r>
              <a:rPr lang="en-US" dirty="0" err="1"/>
              <a:t>meselor</a:t>
            </a:r>
            <a:r>
              <a:rPr lang="en-US" dirty="0"/>
              <a:t> 2-3 </a:t>
            </a:r>
            <a:r>
              <a:rPr lang="en-US" dirty="0" err="1"/>
              <a:t>mese</a:t>
            </a:r>
            <a:r>
              <a:rPr lang="en-US" dirty="0"/>
              <a:t>/</a:t>
            </a:r>
            <a:r>
              <a:rPr lang="en-US" dirty="0" err="1"/>
              <a:t>zi</a:t>
            </a:r>
            <a:r>
              <a:rPr lang="en-US" dirty="0"/>
              <a:t> – se </a:t>
            </a:r>
            <a:r>
              <a:rPr lang="en-US" dirty="0" err="1"/>
              <a:t>incepe</a:t>
            </a:r>
            <a:r>
              <a:rPr lang="en-US" dirty="0"/>
              <a:t> cu 2-3 </a:t>
            </a:r>
            <a:r>
              <a:rPr lang="en-US" dirty="0" err="1"/>
              <a:t>linguri</a:t>
            </a:r>
            <a:r>
              <a:rPr lang="en-US" dirty="0"/>
              <a:t>/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progresiv</a:t>
            </a:r>
            <a:r>
              <a:rPr lang="en-US" dirty="0"/>
              <a:t> </a:t>
            </a:r>
            <a:r>
              <a:rPr lang="en-US" dirty="0" err="1"/>
              <a:t>pana</a:t>
            </a:r>
            <a:r>
              <a:rPr lang="en-US" dirty="0"/>
              <a:t> la 125 g</a:t>
            </a:r>
          </a:p>
          <a:p>
            <a:pPr>
              <a:buNone/>
            </a:pPr>
            <a:r>
              <a:rPr lang="en-US" dirty="0"/>
              <a:t>                - 9-11 </a:t>
            </a:r>
            <a:r>
              <a:rPr lang="en-US" dirty="0" err="1"/>
              <a:t>luni</a:t>
            </a:r>
            <a:r>
              <a:rPr lang="en-US" dirty="0"/>
              <a:t> 300 kcal/</a:t>
            </a:r>
            <a:r>
              <a:rPr lang="en-US" dirty="0" err="1"/>
              <a:t>zi</a:t>
            </a:r>
            <a:r>
              <a:rPr lang="en-US" dirty="0"/>
              <a:t>- </a:t>
            </a:r>
            <a:r>
              <a:rPr lang="en-US" dirty="0" err="1"/>
              <a:t>textura</a:t>
            </a:r>
            <a:r>
              <a:rPr lang="en-US" dirty="0"/>
              <a:t> –</a:t>
            </a:r>
            <a:r>
              <a:rPr lang="en-US" dirty="0" err="1"/>
              <a:t>alimente</a:t>
            </a:r>
            <a:r>
              <a:rPr lang="en-US" dirty="0"/>
              <a:t> </a:t>
            </a:r>
            <a:r>
              <a:rPr lang="en-US" dirty="0" err="1"/>
              <a:t>taiate</a:t>
            </a:r>
            <a:r>
              <a:rPr lang="en-US" dirty="0"/>
              <a:t> fin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pasate,pe</a:t>
            </a:r>
            <a:r>
              <a:rPr lang="en-US" dirty="0"/>
              <a:t> care </a:t>
            </a:r>
            <a:r>
              <a:rPr lang="en-US" dirty="0" err="1"/>
              <a:t>copilul</a:t>
            </a:r>
            <a:r>
              <a:rPr lang="en-US" dirty="0"/>
              <a:t> le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apuca</a:t>
            </a:r>
            <a:r>
              <a:rPr lang="en-US" dirty="0"/>
              <a:t>/3-4 </a:t>
            </a:r>
            <a:r>
              <a:rPr lang="en-US" dirty="0" err="1"/>
              <a:t>mese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zi</a:t>
            </a:r>
            <a:r>
              <a:rPr lang="en-US" dirty="0"/>
              <a:t>/ 175-250g</a:t>
            </a:r>
          </a:p>
          <a:p>
            <a:pPr>
              <a:buNone/>
            </a:pPr>
            <a:r>
              <a:rPr lang="en-US" dirty="0"/>
              <a:t>                - 12-23 </a:t>
            </a:r>
            <a:r>
              <a:rPr lang="en-US" dirty="0" err="1"/>
              <a:t>luni</a:t>
            </a:r>
            <a:r>
              <a:rPr lang="en-US" dirty="0"/>
              <a:t> 550 kcal/</a:t>
            </a:r>
            <a:r>
              <a:rPr lang="en-US" dirty="0" err="1"/>
              <a:t>zi</a:t>
            </a:r>
            <a:r>
              <a:rPr lang="en-US" dirty="0"/>
              <a:t> –</a:t>
            </a:r>
            <a:r>
              <a:rPr lang="en-US" dirty="0" err="1"/>
              <a:t>mancarea</a:t>
            </a:r>
            <a:r>
              <a:rPr lang="en-US" dirty="0"/>
              <a:t> </a:t>
            </a:r>
            <a:r>
              <a:rPr lang="en-US" dirty="0" err="1"/>
              <a:t>familiei,taiata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pasata</a:t>
            </a:r>
            <a:r>
              <a:rPr lang="en-US" dirty="0"/>
              <a:t> </a:t>
            </a:r>
            <a:r>
              <a:rPr lang="en-US" dirty="0" err="1"/>
              <a:t>daca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/3-4 </a:t>
            </a:r>
            <a:r>
              <a:rPr lang="en-US" dirty="0" err="1"/>
              <a:t>mese</a:t>
            </a:r>
            <a:r>
              <a:rPr lang="en-US" dirty="0"/>
              <a:t>/zi.200-250g</a:t>
            </a:r>
          </a:p>
          <a:p>
            <a:pPr>
              <a:buNone/>
            </a:pPr>
            <a:r>
              <a:rPr lang="en-US" dirty="0"/>
              <a:t>In </a:t>
            </a:r>
            <a:r>
              <a:rPr lang="en-US" dirty="0" err="1"/>
              <a:t>functie</a:t>
            </a:r>
            <a:r>
              <a:rPr lang="en-US" dirty="0"/>
              <a:t> de </a:t>
            </a:r>
            <a:r>
              <a:rPr lang="en-US" dirty="0" err="1"/>
              <a:t>apetitul</a:t>
            </a:r>
            <a:r>
              <a:rPr lang="en-US" dirty="0"/>
              <a:t> </a:t>
            </a:r>
            <a:r>
              <a:rPr lang="en-US" dirty="0" err="1"/>
              <a:t>copilului</a:t>
            </a:r>
            <a:r>
              <a:rPr lang="en-US" dirty="0"/>
              <a:t> se </a:t>
            </a:r>
            <a:r>
              <a:rPr lang="en-US" dirty="0" err="1"/>
              <a:t>ofera</a:t>
            </a:r>
            <a:r>
              <a:rPr lang="en-US" dirty="0"/>
              <a:t> 1-2 </a:t>
            </a:r>
            <a:r>
              <a:rPr lang="en-US" dirty="0" err="1"/>
              <a:t>gustari</a:t>
            </a:r>
            <a:r>
              <a:rPr lang="en-US" dirty="0"/>
              <a:t> –</a:t>
            </a:r>
            <a:r>
              <a:rPr lang="en-US" dirty="0" err="1"/>
              <a:t>fructe</a:t>
            </a:r>
            <a:r>
              <a:rPr lang="en-US" dirty="0"/>
              <a:t> . Legume, </a:t>
            </a:r>
            <a:r>
              <a:rPr lang="en-US" dirty="0" err="1"/>
              <a:t>seminte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 err="1"/>
              <a:t>Alimentatia</a:t>
            </a:r>
            <a:r>
              <a:rPr lang="en-US" dirty="0"/>
              <a:t> </a:t>
            </a:r>
            <a:r>
              <a:rPr lang="en-US" dirty="0" err="1"/>
              <a:t>copilului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fie </a:t>
            </a:r>
            <a:r>
              <a:rPr lang="en-US" dirty="0" err="1"/>
              <a:t>diversificata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variata</a:t>
            </a:r>
            <a:r>
              <a:rPr lang="en-US" dirty="0"/>
              <a:t> </a:t>
            </a:r>
            <a:r>
              <a:rPr lang="en-US" dirty="0" err="1"/>
              <a:t>cuprinzand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5 </a:t>
            </a:r>
            <a:r>
              <a:rPr lang="en-US" dirty="0" err="1"/>
              <a:t>grupe</a:t>
            </a:r>
            <a:r>
              <a:rPr lang="en-US" dirty="0"/>
              <a:t> de </a:t>
            </a:r>
            <a:r>
              <a:rPr lang="en-US" dirty="0" err="1"/>
              <a:t>baza</a:t>
            </a:r>
            <a:r>
              <a:rPr lang="en-US" dirty="0"/>
              <a:t> a </a:t>
            </a:r>
            <a:r>
              <a:rPr lang="en-US" dirty="0" err="1"/>
              <a:t>piramidei</a:t>
            </a:r>
            <a:r>
              <a:rPr lang="en-US" dirty="0"/>
              <a:t> </a:t>
            </a:r>
            <a:r>
              <a:rPr lang="en-US" dirty="0" err="1"/>
              <a:t>alimentare</a:t>
            </a:r>
            <a:r>
              <a:rPr lang="en-US" dirty="0"/>
              <a:t>(</a:t>
            </a:r>
            <a:r>
              <a:rPr lang="en-US" dirty="0" err="1"/>
              <a:t>cereale</a:t>
            </a:r>
            <a:r>
              <a:rPr lang="en-US" dirty="0"/>
              <a:t>, </a:t>
            </a:r>
            <a:r>
              <a:rPr lang="en-US" dirty="0" err="1"/>
              <a:t>integrale</a:t>
            </a:r>
            <a:r>
              <a:rPr lang="en-US" dirty="0"/>
              <a:t> -2-5 </a:t>
            </a:r>
            <a:r>
              <a:rPr lang="en-US" dirty="0" err="1"/>
              <a:t>portii,vegetale</a:t>
            </a:r>
            <a:r>
              <a:rPr lang="en-US" dirty="0"/>
              <a:t>(legume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leguminoase</a:t>
            </a:r>
            <a:r>
              <a:rPr lang="en-US" dirty="0"/>
              <a:t>) – 3-4 </a:t>
            </a:r>
            <a:r>
              <a:rPr lang="en-US" dirty="0" err="1"/>
              <a:t>portii,fructe</a:t>
            </a:r>
            <a:r>
              <a:rPr lang="en-US" dirty="0"/>
              <a:t>- 2-3 </a:t>
            </a:r>
            <a:r>
              <a:rPr lang="en-US" dirty="0" err="1"/>
              <a:t>portii</a:t>
            </a:r>
            <a:r>
              <a:rPr lang="en-US" dirty="0"/>
              <a:t>, lactate -1-2 </a:t>
            </a:r>
            <a:r>
              <a:rPr lang="en-US" dirty="0" err="1"/>
              <a:t>portii</a:t>
            </a:r>
            <a:r>
              <a:rPr lang="en-US" dirty="0"/>
              <a:t>, carne – o </a:t>
            </a:r>
            <a:r>
              <a:rPr lang="en-US" dirty="0" err="1"/>
              <a:t>portie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endParaRPr lang="en-US" dirty="0"/>
          </a:p>
        </p:txBody>
      </p:sp>
      <p:pic>
        <p:nvPicPr>
          <p:cNvPr id="2050" name="Picture 2" descr="D:\sofia balet\DSCN335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Nutrientii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Metabolismul</a:t>
            </a:r>
            <a:r>
              <a:rPr lang="en-US" dirty="0"/>
              <a:t> – </a:t>
            </a:r>
            <a:r>
              <a:rPr lang="en-US" dirty="0" err="1"/>
              <a:t>mecanismul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</a:t>
            </a:r>
            <a:r>
              <a:rPr lang="en-US" dirty="0" err="1"/>
              <a:t>organismul</a:t>
            </a:r>
            <a:r>
              <a:rPr lang="en-US" dirty="0"/>
              <a:t> </a:t>
            </a:r>
            <a:r>
              <a:rPr lang="en-US" dirty="0" err="1"/>
              <a:t>foloseste</a:t>
            </a:r>
            <a:r>
              <a:rPr lang="en-US" dirty="0"/>
              <a:t> </a:t>
            </a:r>
            <a:r>
              <a:rPr lang="en-US" dirty="0" err="1"/>
              <a:t>hrana</a:t>
            </a:r>
            <a:r>
              <a:rPr lang="en-US" dirty="0"/>
              <a:t> pt </a:t>
            </a:r>
            <a:r>
              <a:rPr lang="en-US" dirty="0" err="1"/>
              <a:t>indeplinirea</a:t>
            </a:r>
            <a:r>
              <a:rPr lang="en-US" dirty="0"/>
              <a:t> </a:t>
            </a:r>
            <a:r>
              <a:rPr lang="en-US" dirty="0" err="1"/>
              <a:t>acestor</a:t>
            </a:r>
            <a:r>
              <a:rPr lang="en-US" dirty="0"/>
              <a:t> </a:t>
            </a:r>
            <a:r>
              <a:rPr lang="en-US" dirty="0" err="1"/>
              <a:t>functii</a:t>
            </a:r>
            <a:endParaRPr lang="en-US" dirty="0"/>
          </a:p>
          <a:p>
            <a:r>
              <a:rPr lang="en-US" dirty="0"/>
              <a:t>1.Glucidele- </a:t>
            </a:r>
            <a:r>
              <a:rPr lang="en-US" dirty="0" err="1"/>
              <a:t>sursa</a:t>
            </a:r>
            <a:r>
              <a:rPr lang="en-US" dirty="0"/>
              <a:t> </a:t>
            </a:r>
            <a:r>
              <a:rPr lang="en-US" dirty="0" err="1"/>
              <a:t>principala</a:t>
            </a:r>
            <a:r>
              <a:rPr lang="en-US" dirty="0"/>
              <a:t> de </a:t>
            </a:r>
            <a:r>
              <a:rPr lang="en-US" dirty="0" err="1"/>
              <a:t>energie</a:t>
            </a:r>
            <a:endParaRPr lang="en-US" dirty="0"/>
          </a:p>
          <a:p>
            <a:r>
              <a:rPr lang="en-US" dirty="0"/>
              <a:t>                     - </a:t>
            </a:r>
            <a:r>
              <a:rPr lang="en-US" dirty="0" err="1"/>
              <a:t>copii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sugarii</a:t>
            </a:r>
            <a:r>
              <a:rPr lang="en-US" dirty="0"/>
              <a:t> au </a:t>
            </a:r>
            <a:r>
              <a:rPr lang="en-US" dirty="0" err="1"/>
              <a:t>nevoie</a:t>
            </a:r>
            <a:r>
              <a:rPr lang="en-US" dirty="0"/>
              <a:t> de 2-3 </a:t>
            </a:r>
            <a:r>
              <a:rPr lang="en-US" dirty="0" err="1"/>
              <a:t>ori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multa</a:t>
            </a:r>
            <a:r>
              <a:rPr lang="en-US" dirty="0"/>
              <a:t> </a:t>
            </a:r>
            <a:r>
              <a:rPr lang="en-US" dirty="0" err="1"/>
              <a:t>energie</a:t>
            </a:r>
            <a:r>
              <a:rPr lang="en-US" dirty="0"/>
              <a:t>, </a:t>
            </a:r>
            <a:r>
              <a:rPr lang="en-US" dirty="0" err="1"/>
              <a:t>alimentele</a:t>
            </a:r>
            <a:r>
              <a:rPr lang="en-US" dirty="0"/>
              <a:t> </a:t>
            </a:r>
            <a:r>
              <a:rPr lang="en-US" dirty="0" err="1"/>
              <a:t>bogate</a:t>
            </a:r>
            <a:r>
              <a:rPr lang="en-US" dirty="0"/>
              <a:t> in </a:t>
            </a:r>
            <a:r>
              <a:rPr lang="en-US" dirty="0" err="1"/>
              <a:t>glucide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constituie</a:t>
            </a:r>
            <a:r>
              <a:rPr lang="en-US" dirty="0"/>
              <a:t> o parte </a:t>
            </a:r>
            <a:r>
              <a:rPr lang="en-US" dirty="0" err="1"/>
              <a:t>substantiala</a:t>
            </a:r>
            <a:r>
              <a:rPr lang="en-US" dirty="0"/>
              <a:t> a </a:t>
            </a:r>
            <a:r>
              <a:rPr lang="en-US" dirty="0" err="1"/>
              <a:t>dietei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. </a:t>
            </a:r>
            <a:r>
              <a:rPr lang="en-US" dirty="0" err="1"/>
              <a:t>Sugarul</a:t>
            </a:r>
            <a:r>
              <a:rPr lang="en-US" dirty="0"/>
              <a:t> </a:t>
            </a:r>
            <a:r>
              <a:rPr lang="en-US" dirty="0" err="1"/>
              <a:t>primeste</a:t>
            </a:r>
            <a:r>
              <a:rPr lang="en-US" dirty="0"/>
              <a:t> </a:t>
            </a:r>
            <a:r>
              <a:rPr lang="en-US" dirty="0" err="1"/>
              <a:t>suficiente</a:t>
            </a:r>
            <a:r>
              <a:rPr lang="en-US" dirty="0"/>
              <a:t> </a:t>
            </a:r>
            <a:r>
              <a:rPr lang="en-US" dirty="0" err="1"/>
              <a:t>glucide</a:t>
            </a:r>
            <a:r>
              <a:rPr lang="en-US" dirty="0"/>
              <a:t> din </a:t>
            </a:r>
            <a:r>
              <a:rPr lang="en-US" dirty="0" err="1"/>
              <a:t>laptele</a:t>
            </a:r>
            <a:r>
              <a:rPr lang="en-US" dirty="0"/>
              <a:t> de mama </a:t>
            </a:r>
            <a:r>
              <a:rPr lang="en-US" dirty="0" err="1"/>
              <a:t>sau</a:t>
            </a:r>
            <a:r>
              <a:rPr lang="en-US" dirty="0"/>
              <a:t> formula de </a:t>
            </a:r>
            <a:r>
              <a:rPr lang="en-US" dirty="0" err="1"/>
              <a:t>lapte</a:t>
            </a:r>
            <a:endParaRPr lang="en-US" dirty="0"/>
          </a:p>
          <a:p>
            <a:r>
              <a:rPr lang="en-US" dirty="0" err="1"/>
              <a:t>Constituie</a:t>
            </a:r>
            <a:r>
              <a:rPr lang="en-US" dirty="0"/>
              <a:t> 60-70% din </a:t>
            </a:r>
            <a:r>
              <a:rPr lang="en-US" dirty="0" err="1"/>
              <a:t>caloriile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zile</a:t>
            </a:r>
            <a:endParaRPr lang="en-US" dirty="0"/>
          </a:p>
          <a:p>
            <a:r>
              <a:rPr lang="en-US" dirty="0" err="1"/>
              <a:t>Surse</a:t>
            </a:r>
            <a:r>
              <a:rPr lang="en-US" dirty="0"/>
              <a:t> </a:t>
            </a:r>
            <a:r>
              <a:rPr lang="en-US" dirty="0" err="1"/>
              <a:t>principale</a:t>
            </a:r>
            <a:r>
              <a:rPr lang="en-US" dirty="0"/>
              <a:t>: </a:t>
            </a:r>
            <a:r>
              <a:rPr lang="en-US" dirty="0" err="1"/>
              <a:t>cerealele</a:t>
            </a:r>
            <a:r>
              <a:rPr lang="en-US" dirty="0"/>
              <a:t>, </a:t>
            </a:r>
            <a:r>
              <a:rPr lang="en-US" dirty="0" err="1"/>
              <a:t>leguminoasele</a:t>
            </a:r>
            <a:r>
              <a:rPr lang="en-US" dirty="0"/>
              <a:t>, </a:t>
            </a:r>
            <a:r>
              <a:rPr lang="en-US" dirty="0" err="1"/>
              <a:t>fructele</a:t>
            </a:r>
            <a:r>
              <a:rPr lang="en-US" dirty="0"/>
              <a:t>, </a:t>
            </a:r>
            <a:r>
              <a:rPr lang="en-US" dirty="0" err="1"/>
              <a:t>legumele</a:t>
            </a:r>
            <a:r>
              <a:rPr lang="en-US" dirty="0"/>
              <a:t> </a:t>
            </a:r>
            <a:r>
              <a:rPr lang="en-US" dirty="0" err="1"/>
              <a:t>bogate</a:t>
            </a:r>
            <a:r>
              <a:rPr lang="en-US" dirty="0"/>
              <a:t> in </a:t>
            </a:r>
            <a:r>
              <a:rPr lang="en-US" dirty="0" err="1"/>
              <a:t>amidon</a:t>
            </a:r>
            <a:r>
              <a:rPr lang="en-US" dirty="0"/>
              <a:t> (</a:t>
            </a:r>
            <a:r>
              <a:rPr lang="en-US" dirty="0" err="1"/>
              <a:t>cartof</a:t>
            </a:r>
            <a:r>
              <a:rPr lang="en-US" dirty="0"/>
              <a:t>,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Nutrientii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Proteinele</a:t>
            </a:r>
            <a:r>
              <a:rPr lang="en-US" dirty="0"/>
              <a:t>: </a:t>
            </a:r>
            <a:r>
              <a:rPr lang="en-US" dirty="0" err="1"/>
              <a:t>surse</a:t>
            </a:r>
            <a:r>
              <a:rPr lang="en-US" dirty="0"/>
              <a:t> </a:t>
            </a:r>
            <a:r>
              <a:rPr lang="en-US" dirty="0" err="1"/>
              <a:t>principale</a:t>
            </a:r>
            <a:r>
              <a:rPr lang="en-US" dirty="0"/>
              <a:t>- </a:t>
            </a:r>
            <a:r>
              <a:rPr lang="en-US" dirty="0" err="1"/>
              <a:t>leguminoasele</a:t>
            </a:r>
            <a:r>
              <a:rPr lang="en-US" dirty="0"/>
              <a:t>, </a:t>
            </a:r>
            <a:r>
              <a:rPr lang="en-US" dirty="0" err="1"/>
              <a:t>cerealele</a:t>
            </a:r>
            <a:r>
              <a:rPr lang="en-US" dirty="0"/>
              <a:t> </a:t>
            </a:r>
            <a:r>
              <a:rPr lang="en-US" dirty="0" err="1"/>
              <a:t>integrale</a:t>
            </a:r>
            <a:r>
              <a:rPr lang="en-US" dirty="0"/>
              <a:t>, </a:t>
            </a:r>
            <a:r>
              <a:rPr lang="en-US" dirty="0" err="1"/>
              <a:t>nucile</a:t>
            </a:r>
            <a:r>
              <a:rPr lang="en-US" dirty="0"/>
              <a:t>, </a:t>
            </a:r>
            <a:r>
              <a:rPr lang="en-US" dirty="0" err="1"/>
              <a:t>semintele,legumele</a:t>
            </a:r>
            <a:r>
              <a:rPr lang="en-US" dirty="0"/>
              <a:t>. </a:t>
            </a:r>
            <a:r>
              <a:rPr lang="en-US" dirty="0" err="1"/>
              <a:t>Carnea</a:t>
            </a:r>
            <a:r>
              <a:rPr lang="en-US" dirty="0"/>
              <a:t> </a:t>
            </a:r>
          </a:p>
          <a:p>
            <a:r>
              <a:rPr lang="en-US" dirty="0" err="1"/>
              <a:t>Copii</a:t>
            </a:r>
            <a:r>
              <a:rPr lang="en-US" dirty="0"/>
              <a:t> au </a:t>
            </a:r>
            <a:r>
              <a:rPr lang="en-US" dirty="0" err="1"/>
              <a:t>nevoie</a:t>
            </a:r>
            <a:r>
              <a:rPr lang="en-US" dirty="0"/>
              <a:t> de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proteine</a:t>
            </a:r>
            <a:r>
              <a:rPr lang="en-US" dirty="0"/>
              <a:t> </a:t>
            </a:r>
            <a:r>
              <a:rPr lang="en-US" dirty="0" err="1"/>
              <a:t>decat</a:t>
            </a:r>
            <a:r>
              <a:rPr lang="en-US" dirty="0"/>
              <a:t> </a:t>
            </a:r>
            <a:r>
              <a:rPr lang="en-US" dirty="0" err="1"/>
              <a:t>adultii</a:t>
            </a:r>
            <a:r>
              <a:rPr lang="en-US" dirty="0"/>
              <a:t>- 10%din </a:t>
            </a:r>
            <a:r>
              <a:rPr lang="en-US" dirty="0" err="1"/>
              <a:t>caloriile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zile</a:t>
            </a:r>
            <a:endParaRPr lang="en-US" dirty="0"/>
          </a:p>
          <a:p>
            <a:r>
              <a:rPr lang="en-US" dirty="0" err="1"/>
              <a:t>Grasimile</a:t>
            </a:r>
            <a:r>
              <a:rPr lang="en-US" dirty="0"/>
              <a:t>- </a:t>
            </a:r>
            <a:r>
              <a:rPr lang="en-US" dirty="0" err="1"/>
              <a:t>surse</a:t>
            </a:r>
            <a:r>
              <a:rPr lang="en-US" dirty="0"/>
              <a:t> – avocado(</a:t>
            </a:r>
            <a:r>
              <a:rPr lang="en-US" dirty="0" err="1"/>
              <a:t>fruct</a:t>
            </a:r>
            <a:r>
              <a:rPr lang="en-US" dirty="0"/>
              <a:t> </a:t>
            </a:r>
            <a:r>
              <a:rPr lang="en-US" dirty="0" err="1"/>
              <a:t>complet</a:t>
            </a:r>
            <a:r>
              <a:rPr lang="en-US" dirty="0"/>
              <a:t>),</a:t>
            </a:r>
            <a:r>
              <a:rPr lang="en-US" dirty="0" err="1"/>
              <a:t>masline</a:t>
            </a:r>
            <a:r>
              <a:rPr lang="en-US" dirty="0"/>
              <a:t>, </a:t>
            </a:r>
            <a:r>
              <a:rPr lang="en-US" dirty="0" err="1"/>
              <a:t>nuci</a:t>
            </a:r>
            <a:r>
              <a:rPr lang="en-US" dirty="0"/>
              <a:t>, </a:t>
            </a:r>
            <a:r>
              <a:rPr lang="en-US" dirty="0" err="1"/>
              <a:t>alune,migdale,seminte</a:t>
            </a:r>
            <a:r>
              <a:rPr lang="en-US" dirty="0"/>
              <a:t>, </a:t>
            </a:r>
            <a:r>
              <a:rPr lang="en-US" dirty="0" err="1"/>
              <a:t>uleiuri</a:t>
            </a:r>
            <a:r>
              <a:rPr lang="en-US" dirty="0"/>
              <a:t> </a:t>
            </a:r>
            <a:r>
              <a:rPr lang="en-US" dirty="0" err="1"/>
              <a:t>vegetale</a:t>
            </a:r>
            <a:r>
              <a:rPr lang="en-US" dirty="0"/>
              <a:t>, lactate (</a:t>
            </a:r>
            <a:r>
              <a:rPr lang="en-US" dirty="0" err="1"/>
              <a:t>unt</a:t>
            </a:r>
            <a:r>
              <a:rPr lang="en-US" dirty="0"/>
              <a:t>), carne(</a:t>
            </a:r>
            <a:r>
              <a:rPr lang="en-US" dirty="0" err="1"/>
              <a:t>peste</a:t>
            </a:r>
            <a:r>
              <a:rPr lang="en-US" dirty="0"/>
              <a:t>)</a:t>
            </a:r>
          </a:p>
          <a:p>
            <a:r>
              <a:rPr lang="en-US" dirty="0" err="1"/>
              <a:t>Oleaginoase</a:t>
            </a:r>
            <a:r>
              <a:rPr lang="en-US" dirty="0"/>
              <a:t>- </a:t>
            </a:r>
            <a:r>
              <a:rPr lang="en-US" dirty="0" err="1"/>
              <a:t>surse</a:t>
            </a:r>
            <a:r>
              <a:rPr lang="en-US" dirty="0"/>
              <a:t>- </a:t>
            </a:r>
            <a:r>
              <a:rPr lang="en-US" dirty="0" err="1"/>
              <a:t>seminte</a:t>
            </a:r>
            <a:r>
              <a:rPr lang="en-US" dirty="0"/>
              <a:t> de in, </a:t>
            </a:r>
            <a:r>
              <a:rPr lang="en-US" dirty="0" err="1"/>
              <a:t>dovleac</a:t>
            </a:r>
            <a:r>
              <a:rPr lang="en-US" dirty="0"/>
              <a:t>, </a:t>
            </a:r>
            <a:r>
              <a:rPr lang="en-US" dirty="0" err="1"/>
              <a:t>floarea</a:t>
            </a:r>
            <a:r>
              <a:rPr lang="en-US" dirty="0"/>
              <a:t> </a:t>
            </a:r>
            <a:r>
              <a:rPr lang="en-US" dirty="0" err="1"/>
              <a:t>soarelui</a:t>
            </a:r>
            <a:endParaRPr lang="en-US" dirty="0"/>
          </a:p>
          <a:p>
            <a:r>
              <a:rPr lang="en-US" dirty="0"/>
              <a:t>  20-25%din </a:t>
            </a:r>
            <a:r>
              <a:rPr lang="en-US" dirty="0" err="1"/>
              <a:t>aportul</a:t>
            </a:r>
            <a:r>
              <a:rPr lang="en-US" dirty="0"/>
              <a:t> caloric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Nutrientii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Vitaminele</a:t>
            </a:r>
            <a:r>
              <a:rPr lang="en-US" dirty="0"/>
              <a:t> – </a:t>
            </a:r>
            <a:r>
              <a:rPr lang="en-US" dirty="0" err="1"/>
              <a:t>rol</a:t>
            </a:r>
            <a:r>
              <a:rPr lang="en-US" dirty="0"/>
              <a:t> antioxidant-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liposolubile</a:t>
            </a:r>
            <a:r>
              <a:rPr lang="en-US" dirty="0"/>
              <a:t>  (A,D,E,K)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hidrosolubile</a:t>
            </a:r>
            <a:r>
              <a:rPr lang="en-US" dirty="0"/>
              <a:t> (B,C)</a:t>
            </a:r>
          </a:p>
          <a:p>
            <a:r>
              <a:rPr lang="en-US" dirty="0" err="1"/>
              <a:t>Vitamina</a:t>
            </a:r>
            <a:r>
              <a:rPr lang="en-US" dirty="0"/>
              <a:t> A – </a:t>
            </a:r>
            <a:r>
              <a:rPr lang="en-US" dirty="0" err="1"/>
              <a:t>alimente</a:t>
            </a:r>
            <a:r>
              <a:rPr lang="en-US" dirty="0"/>
              <a:t> de </a:t>
            </a:r>
            <a:r>
              <a:rPr lang="en-US" dirty="0" err="1"/>
              <a:t>origine</a:t>
            </a:r>
            <a:r>
              <a:rPr lang="en-US" dirty="0"/>
              <a:t> </a:t>
            </a:r>
            <a:r>
              <a:rPr lang="en-US" dirty="0" err="1"/>
              <a:t>animala</a:t>
            </a:r>
            <a:endParaRPr lang="en-US" dirty="0"/>
          </a:p>
          <a:p>
            <a:pPr>
              <a:buNone/>
            </a:pPr>
            <a:r>
              <a:rPr lang="en-US" dirty="0"/>
              <a:t>           -beta-</a:t>
            </a:r>
            <a:r>
              <a:rPr lang="en-US" dirty="0" err="1"/>
              <a:t>caroten</a:t>
            </a:r>
            <a:r>
              <a:rPr lang="en-US" dirty="0"/>
              <a:t>- </a:t>
            </a:r>
            <a:r>
              <a:rPr lang="en-US" dirty="0" err="1"/>
              <a:t>intretine</a:t>
            </a:r>
            <a:r>
              <a:rPr lang="en-US" dirty="0"/>
              <a:t> </a:t>
            </a:r>
            <a:r>
              <a:rPr lang="en-US" dirty="0" err="1"/>
              <a:t>sanatatea</a:t>
            </a:r>
            <a:r>
              <a:rPr lang="en-US" dirty="0"/>
              <a:t> </a:t>
            </a:r>
            <a:r>
              <a:rPr lang="en-US" dirty="0" err="1"/>
              <a:t>pielii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mucoaselor</a:t>
            </a:r>
            <a:r>
              <a:rPr lang="en-US" dirty="0"/>
              <a:t>, </a:t>
            </a:r>
            <a:r>
              <a:rPr lang="en-US" dirty="0" err="1"/>
              <a:t>ajuta</a:t>
            </a:r>
            <a:r>
              <a:rPr lang="en-US" dirty="0"/>
              <a:t> org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lupte</a:t>
            </a:r>
            <a:r>
              <a:rPr lang="en-US" dirty="0"/>
              <a:t> </a:t>
            </a:r>
            <a:r>
              <a:rPr lang="en-US" dirty="0" err="1"/>
              <a:t>impotriva</a:t>
            </a:r>
            <a:r>
              <a:rPr lang="en-US" dirty="0"/>
              <a:t> </a:t>
            </a:r>
            <a:r>
              <a:rPr lang="en-US" dirty="0" err="1"/>
              <a:t>infectiilor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 err="1"/>
              <a:t>Surse</a:t>
            </a:r>
            <a:r>
              <a:rPr lang="en-US" dirty="0"/>
              <a:t> </a:t>
            </a:r>
            <a:r>
              <a:rPr lang="en-US" dirty="0" err="1"/>
              <a:t>vegetale</a:t>
            </a:r>
            <a:r>
              <a:rPr lang="en-US" dirty="0"/>
              <a:t>- </a:t>
            </a:r>
            <a:r>
              <a:rPr lang="en-US" dirty="0" err="1"/>
              <a:t>rosii</a:t>
            </a:r>
            <a:r>
              <a:rPr lang="en-US" dirty="0"/>
              <a:t>, </a:t>
            </a:r>
            <a:r>
              <a:rPr lang="en-US" dirty="0" err="1"/>
              <a:t>varza</a:t>
            </a:r>
            <a:r>
              <a:rPr lang="en-US" dirty="0"/>
              <a:t>, </a:t>
            </a:r>
            <a:r>
              <a:rPr lang="en-US" dirty="0" err="1"/>
              <a:t>morcovii,legumele</a:t>
            </a:r>
            <a:r>
              <a:rPr lang="en-US" dirty="0"/>
              <a:t> </a:t>
            </a:r>
            <a:r>
              <a:rPr lang="en-US" dirty="0" err="1"/>
              <a:t>verzi</a:t>
            </a:r>
            <a:r>
              <a:rPr lang="en-US" dirty="0"/>
              <a:t>(</a:t>
            </a:r>
            <a:r>
              <a:rPr lang="en-US" dirty="0" err="1"/>
              <a:t>spanac,conopida</a:t>
            </a:r>
            <a:r>
              <a:rPr lang="en-US" dirty="0"/>
              <a:t>, </a:t>
            </a:r>
            <a:r>
              <a:rPr lang="en-US" dirty="0" err="1"/>
              <a:t>frunze</a:t>
            </a:r>
            <a:r>
              <a:rPr lang="en-US" dirty="0"/>
              <a:t> de </a:t>
            </a:r>
            <a:r>
              <a:rPr lang="en-US" dirty="0" err="1"/>
              <a:t>salata</a:t>
            </a:r>
            <a:r>
              <a:rPr lang="en-US" dirty="0"/>
              <a:t>)</a:t>
            </a:r>
            <a:r>
              <a:rPr lang="en-US" dirty="0" err="1"/>
              <a:t>caise</a:t>
            </a:r>
            <a:r>
              <a:rPr lang="en-US" dirty="0"/>
              <a:t>, </a:t>
            </a:r>
            <a:r>
              <a:rPr lang="en-US" dirty="0" err="1"/>
              <a:t>dovleac</a:t>
            </a:r>
            <a:r>
              <a:rPr lang="en-US" dirty="0"/>
              <a:t>, </a:t>
            </a:r>
            <a:r>
              <a:rPr lang="en-US" dirty="0" err="1"/>
              <a:t>pepene</a:t>
            </a:r>
            <a:r>
              <a:rPr lang="en-US" dirty="0"/>
              <a:t> </a:t>
            </a:r>
            <a:r>
              <a:rPr lang="en-US" dirty="0" err="1"/>
              <a:t>galben</a:t>
            </a:r>
            <a:r>
              <a:rPr lang="en-US" dirty="0"/>
              <a:t>, </a:t>
            </a:r>
            <a:r>
              <a:rPr lang="en-US" dirty="0" err="1"/>
              <a:t>mango,rodii</a:t>
            </a:r>
            <a:endParaRPr lang="en-US" dirty="0"/>
          </a:p>
          <a:p>
            <a:pPr>
              <a:buNone/>
            </a:pPr>
            <a:r>
              <a:rPr lang="en-US" dirty="0" err="1"/>
              <a:t>Vitamina</a:t>
            </a:r>
            <a:r>
              <a:rPr lang="en-US" dirty="0"/>
              <a:t> D- </a:t>
            </a:r>
            <a:r>
              <a:rPr lang="en-US" dirty="0" err="1"/>
              <a:t>expunere</a:t>
            </a:r>
            <a:r>
              <a:rPr lang="en-US" dirty="0"/>
              <a:t> la </a:t>
            </a:r>
            <a:r>
              <a:rPr lang="en-US" dirty="0" err="1"/>
              <a:t>soare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</a:t>
            </a:r>
            <a:r>
              <a:rPr lang="en-US" dirty="0" err="1"/>
              <a:t>peste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Nutrientii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Vitamina</a:t>
            </a:r>
            <a:r>
              <a:rPr lang="en-US" dirty="0"/>
              <a:t> E – antioxidant </a:t>
            </a:r>
            <a:r>
              <a:rPr lang="en-US" dirty="0" err="1"/>
              <a:t>puternic</a:t>
            </a:r>
            <a:r>
              <a:rPr lang="en-US" dirty="0"/>
              <a:t>, </a:t>
            </a:r>
            <a:r>
              <a:rPr lang="en-US" dirty="0" err="1"/>
              <a:t>blocand</a:t>
            </a:r>
            <a:r>
              <a:rPr lang="en-US" dirty="0"/>
              <a:t> </a:t>
            </a:r>
            <a:r>
              <a:rPr lang="en-US" dirty="0" err="1"/>
              <a:t>reactia</a:t>
            </a:r>
            <a:r>
              <a:rPr lang="en-US" dirty="0"/>
              <a:t> in </a:t>
            </a:r>
            <a:r>
              <a:rPr lang="en-US" dirty="0" err="1"/>
              <a:t>lant</a:t>
            </a:r>
            <a:r>
              <a:rPr lang="en-US" dirty="0"/>
              <a:t> a </a:t>
            </a:r>
            <a:r>
              <a:rPr lang="en-US" dirty="0" err="1"/>
              <a:t>radicalilor</a:t>
            </a:r>
            <a:r>
              <a:rPr lang="en-US" dirty="0"/>
              <a:t> </a:t>
            </a:r>
            <a:r>
              <a:rPr lang="en-US" dirty="0" err="1"/>
              <a:t>liberi</a:t>
            </a:r>
            <a:r>
              <a:rPr lang="en-US" dirty="0"/>
              <a:t>, </a:t>
            </a:r>
            <a:r>
              <a:rPr lang="en-US" dirty="0" err="1"/>
              <a:t>participa</a:t>
            </a:r>
            <a:r>
              <a:rPr lang="en-US" dirty="0"/>
              <a:t> la </a:t>
            </a:r>
            <a:r>
              <a:rPr lang="en-US" dirty="0" err="1"/>
              <a:t>formarea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protectia</a:t>
            </a:r>
            <a:r>
              <a:rPr lang="en-US" dirty="0"/>
              <a:t> </a:t>
            </a:r>
            <a:r>
              <a:rPr lang="en-US" dirty="0" err="1"/>
              <a:t>globulelor</a:t>
            </a:r>
            <a:r>
              <a:rPr lang="en-US" dirty="0"/>
              <a:t> </a:t>
            </a:r>
            <a:r>
              <a:rPr lang="en-US" dirty="0" err="1"/>
              <a:t>rosii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a </a:t>
            </a:r>
            <a:r>
              <a:rPr lang="en-US" dirty="0" err="1"/>
              <a:t>tesuturilor</a:t>
            </a:r>
            <a:r>
              <a:rPr lang="en-US" dirty="0"/>
              <a:t> </a:t>
            </a:r>
            <a:r>
              <a:rPr lang="en-US" dirty="0" err="1"/>
              <a:t>musculare</a:t>
            </a:r>
            <a:endParaRPr lang="en-US" dirty="0"/>
          </a:p>
          <a:p>
            <a:pPr>
              <a:buNone/>
            </a:pPr>
            <a:r>
              <a:rPr lang="en-US" dirty="0" err="1"/>
              <a:t>Surse</a:t>
            </a:r>
            <a:r>
              <a:rPr lang="en-US" dirty="0"/>
              <a:t> </a:t>
            </a:r>
            <a:r>
              <a:rPr lang="en-US" dirty="0" err="1"/>
              <a:t>vegetale</a:t>
            </a:r>
            <a:r>
              <a:rPr lang="en-US" dirty="0"/>
              <a:t> – </a:t>
            </a:r>
            <a:r>
              <a:rPr lang="en-US" dirty="0" err="1"/>
              <a:t>germeni</a:t>
            </a:r>
            <a:r>
              <a:rPr lang="en-US" dirty="0"/>
              <a:t> de </a:t>
            </a:r>
            <a:r>
              <a:rPr lang="en-US" dirty="0" err="1"/>
              <a:t>cereale</a:t>
            </a:r>
            <a:r>
              <a:rPr lang="en-US" dirty="0"/>
              <a:t>, </a:t>
            </a:r>
            <a:r>
              <a:rPr lang="en-US" dirty="0" err="1"/>
              <a:t>cereale</a:t>
            </a:r>
            <a:r>
              <a:rPr lang="en-US" dirty="0"/>
              <a:t> </a:t>
            </a:r>
            <a:r>
              <a:rPr lang="en-US" dirty="0" err="1"/>
              <a:t>integrale</a:t>
            </a:r>
            <a:r>
              <a:rPr lang="en-US" dirty="0"/>
              <a:t>, </a:t>
            </a:r>
            <a:r>
              <a:rPr lang="en-US" dirty="0" err="1"/>
              <a:t>soia,varza</a:t>
            </a:r>
            <a:r>
              <a:rPr lang="en-US" dirty="0"/>
              <a:t>, legume </a:t>
            </a:r>
            <a:r>
              <a:rPr lang="en-US" dirty="0" err="1"/>
              <a:t>verzi</a:t>
            </a:r>
            <a:r>
              <a:rPr lang="en-US" dirty="0"/>
              <a:t>, </a:t>
            </a:r>
            <a:r>
              <a:rPr lang="en-US" dirty="0" err="1"/>
              <a:t>napi,rosii</a:t>
            </a:r>
            <a:r>
              <a:rPr lang="en-US" dirty="0"/>
              <a:t>, </a:t>
            </a:r>
            <a:r>
              <a:rPr lang="en-US" dirty="0" err="1"/>
              <a:t>uleiuri</a:t>
            </a:r>
            <a:r>
              <a:rPr lang="en-US" dirty="0"/>
              <a:t> </a:t>
            </a:r>
            <a:r>
              <a:rPr lang="en-US" dirty="0" err="1"/>
              <a:t>vegetale</a:t>
            </a:r>
            <a:endParaRPr lang="en-US" dirty="0"/>
          </a:p>
          <a:p>
            <a:pPr>
              <a:buNone/>
            </a:pPr>
            <a:r>
              <a:rPr lang="en-US" dirty="0" err="1"/>
              <a:t>Vitamina</a:t>
            </a:r>
            <a:r>
              <a:rPr lang="en-US" dirty="0"/>
              <a:t> K – coagulant natural al </a:t>
            </a:r>
            <a:r>
              <a:rPr lang="en-US" dirty="0" err="1"/>
              <a:t>sangelui</a:t>
            </a:r>
            <a:endParaRPr lang="en-US" dirty="0"/>
          </a:p>
          <a:p>
            <a:pPr>
              <a:buNone/>
            </a:pPr>
            <a:r>
              <a:rPr lang="en-US" dirty="0" err="1"/>
              <a:t>Surse</a:t>
            </a:r>
            <a:r>
              <a:rPr lang="en-US" dirty="0"/>
              <a:t>- </a:t>
            </a:r>
            <a:r>
              <a:rPr lang="en-US" dirty="0" err="1"/>
              <a:t>uleiuri</a:t>
            </a:r>
            <a:r>
              <a:rPr lang="en-US" dirty="0"/>
              <a:t> </a:t>
            </a:r>
            <a:r>
              <a:rPr lang="en-US" dirty="0" err="1"/>
              <a:t>vegetale</a:t>
            </a:r>
            <a:r>
              <a:rPr lang="en-US" dirty="0"/>
              <a:t>, legume cu </a:t>
            </a:r>
            <a:r>
              <a:rPr lang="en-US" dirty="0" err="1"/>
              <a:t>frunze</a:t>
            </a:r>
            <a:r>
              <a:rPr lang="en-US" dirty="0"/>
              <a:t> </a:t>
            </a:r>
            <a:r>
              <a:rPr lang="en-US" dirty="0" err="1"/>
              <a:t>verzi</a:t>
            </a:r>
            <a:r>
              <a:rPr lang="en-US" dirty="0"/>
              <a:t>, </a:t>
            </a:r>
            <a:r>
              <a:rPr lang="en-US" dirty="0" err="1"/>
              <a:t>masline</a:t>
            </a:r>
            <a:endParaRPr lang="en-US" dirty="0"/>
          </a:p>
          <a:p>
            <a:pPr>
              <a:buNone/>
            </a:pPr>
            <a:r>
              <a:rPr lang="en-US" dirty="0" err="1"/>
              <a:t>Vitaminele</a:t>
            </a:r>
            <a:r>
              <a:rPr lang="en-US" dirty="0"/>
              <a:t> B (B1-B12) – </a:t>
            </a:r>
            <a:r>
              <a:rPr lang="en-US" dirty="0" err="1"/>
              <a:t>ajuta</a:t>
            </a:r>
            <a:r>
              <a:rPr lang="en-US" dirty="0"/>
              <a:t> la </a:t>
            </a:r>
            <a:r>
              <a:rPr lang="en-US" dirty="0" err="1"/>
              <a:t>transformarea</a:t>
            </a:r>
            <a:r>
              <a:rPr lang="en-US" dirty="0"/>
              <a:t> </a:t>
            </a:r>
            <a:r>
              <a:rPr lang="en-US" dirty="0" err="1"/>
              <a:t>glucidelor</a:t>
            </a:r>
            <a:r>
              <a:rPr lang="en-US" dirty="0"/>
              <a:t>, </a:t>
            </a:r>
            <a:r>
              <a:rPr lang="en-US" dirty="0" err="1"/>
              <a:t>grasimilor</a:t>
            </a:r>
            <a:r>
              <a:rPr lang="en-US" dirty="0"/>
              <a:t>  in </a:t>
            </a:r>
            <a:r>
              <a:rPr lang="en-US" dirty="0" err="1"/>
              <a:t>energie</a:t>
            </a:r>
            <a:r>
              <a:rPr lang="en-US" dirty="0"/>
              <a:t>, au un </a:t>
            </a:r>
            <a:r>
              <a:rPr lang="en-US" dirty="0" err="1"/>
              <a:t>rol</a:t>
            </a:r>
            <a:r>
              <a:rPr lang="en-US" dirty="0"/>
              <a:t> important in </a:t>
            </a:r>
            <a:r>
              <a:rPr lang="en-US" dirty="0" err="1"/>
              <a:t>dezvoltarea</a:t>
            </a:r>
            <a:r>
              <a:rPr lang="en-US" dirty="0"/>
              <a:t> </a:t>
            </a:r>
            <a:r>
              <a:rPr lang="en-US" dirty="0" err="1"/>
              <a:t>tesutului</a:t>
            </a:r>
            <a:r>
              <a:rPr lang="en-US" dirty="0"/>
              <a:t> </a:t>
            </a:r>
            <a:r>
              <a:rPr lang="en-US" dirty="0" err="1"/>
              <a:t>nervos</a:t>
            </a:r>
            <a:endParaRPr lang="en-US" dirty="0"/>
          </a:p>
          <a:p>
            <a:pPr>
              <a:buNone/>
            </a:pPr>
            <a:r>
              <a:rPr lang="en-US" dirty="0" err="1"/>
              <a:t>Surse</a:t>
            </a:r>
            <a:r>
              <a:rPr lang="en-US" dirty="0"/>
              <a:t>- </a:t>
            </a:r>
            <a:r>
              <a:rPr lang="en-US" dirty="0" err="1"/>
              <a:t>orez</a:t>
            </a:r>
            <a:r>
              <a:rPr lang="en-US" dirty="0"/>
              <a:t>, </a:t>
            </a:r>
            <a:r>
              <a:rPr lang="en-US" dirty="0" err="1"/>
              <a:t>leguminoase</a:t>
            </a:r>
            <a:r>
              <a:rPr lang="en-US" dirty="0"/>
              <a:t>, </a:t>
            </a:r>
            <a:r>
              <a:rPr lang="en-US" dirty="0" err="1"/>
              <a:t>fulgi</a:t>
            </a:r>
            <a:r>
              <a:rPr lang="en-US" dirty="0"/>
              <a:t> de </a:t>
            </a:r>
            <a:r>
              <a:rPr lang="en-US" dirty="0" err="1"/>
              <a:t>ovaz</a:t>
            </a:r>
            <a:r>
              <a:rPr lang="en-US" dirty="0"/>
              <a:t>, </a:t>
            </a:r>
            <a:r>
              <a:rPr lang="en-US" dirty="0" err="1"/>
              <a:t>paine</a:t>
            </a:r>
            <a:r>
              <a:rPr lang="en-US" dirty="0"/>
              <a:t> </a:t>
            </a:r>
            <a:r>
              <a:rPr lang="en-US" dirty="0" err="1"/>
              <a:t>integrala</a:t>
            </a:r>
            <a:r>
              <a:rPr lang="en-US" dirty="0"/>
              <a:t> , </a:t>
            </a:r>
            <a:r>
              <a:rPr lang="en-US" dirty="0" err="1"/>
              <a:t>cereale</a:t>
            </a:r>
            <a:r>
              <a:rPr lang="en-US" dirty="0"/>
              <a:t> </a:t>
            </a:r>
            <a:r>
              <a:rPr lang="en-US" dirty="0" err="1"/>
              <a:t>integrale</a:t>
            </a:r>
            <a:r>
              <a:rPr lang="en-US" dirty="0"/>
              <a:t>, </a:t>
            </a:r>
            <a:r>
              <a:rPr lang="en-US" dirty="0" err="1"/>
              <a:t>germeni</a:t>
            </a:r>
            <a:r>
              <a:rPr lang="en-US" dirty="0"/>
              <a:t> de </a:t>
            </a:r>
            <a:r>
              <a:rPr lang="en-US" dirty="0" err="1"/>
              <a:t>grau</a:t>
            </a:r>
            <a:r>
              <a:rPr lang="en-US" dirty="0"/>
              <a:t>, </a:t>
            </a:r>
            <a:r>
              <a:rPr lang="en-US" dirty="0" err="1"/>
              <a:t>smochine</a:t>
            </a:r>
            <a:r>
              <a:rPr lang="en-US" dirty="0"/>
              <a:t>, </a:t>
            </a:r>
            <a:r>
              <a:rPr lang="en-US" dirty="0" err="1"/>
              <a:t>curmale</a:t>
            </a:r>
            <a:r>
              <a:rPr lang="en-US" dirty="0"/>
              <a:t>, avocado, </a:t>
            </a:r>
            <a:r>
              <a:rPr lang="en-US" dirty="0" err="1"/>
              <a:t>arahide</a:t>
            </a:r>
            <a:endParaRPr lang="en-US" dirty="0"/>
          </a:p>
          <a:p>
            <a:r>
              <a:rPr lang="en-US" dirty="0" err="1"/>
              <a:t>Vitamina</a:t>
            </a:r>
            <a:r>
              <a:rPr lang="en-US" dirty="0"/>
              <a:t> C = antioxidant </a:t>
            </a:r>
            <a:r>
              <a:rPr lang="en-US" dirty="0" err="1"/>
              <a:t>puternic</a:t>
            </a:r>
            <a:r>
              <a:rPr lang="en-US" dirty="0"/>
              <a:t>, </a:t>
            </a:r>
            <a:r>
              <a:rPr lang="en-US" dirty="0" err="1"/>
              <a:t>necesara</a:t>
            </a:r>
            <a:r>
              <a:rPr lang="en-US" dirty="0"/>
              <a:t> in </a:t>
            </a:r>
            <a:r>
              <a:rPr lang="en-US" dirty="0" err="1"/>
              <a:t>formarea</a:t>
            </a:r>
            <a:r>
              <a:rPr lang="en-US" dirty="0"/>
              <a:t> </a:t>
            </a:r>
            <a:r>
              <a:rPr lang="en-US" dirty="0" err="1"/>
              <a:t>colagenului</a:t>
            </a:r>
            <a:r>
              <a:rPr lang="en-US" dirty="0"/>
              <a:t>, </a:t>
            </a:r>
            <a:r>
              <a:rPr lang="en-US" dirty="0" err="1"/>
              <a:t>favorizeaza</a:t>
            </a:r>
            <a:r>
              <a:rPr lang="en-US" dirty="0"/>
              <a:t> </a:t>
            </a:r>
            <a:r>
              <a:rPr lang="en-US" dirty="0" err="1"/>
              <a:t>absobtia</a:t>
            </a:r>
            <a:r>
              <a:rPr lang="en-US" dirty="0"/>
              <a:t> Ca </a:t>
            </a:r>
            <a:r>
              <a:rPr lang="en-US" dirty="0" err="1"/>
              <a:t>si</a:t>
            </a:r>
            <a:r>
              <a:rPr lang="en-US" dirty="0"/>
              <a:t> Fe</a:t>
            </a:r>
          </a:p>
          <a:p>
            <a:pPr>
              <a:buNone/>
            </a:pPr>
            <a:r>
              <a:rPr lang="en-US" dirty="0" err="1"/>
              <a:t>Surse</a:t>
            </a:r>
            <a:r>
              <a:rPr lang="en-US" dirty="0"/>
              <a:t> – </a:t>
            </a:r>
            <a:r>
              <a:rPr lang="en-US" dirty="0" err="1"/>
              <a:t>citrice</a:t>
            </a:r>
            <a:r>
              <a:rPr lang="en-US" dirty="0"/>
              <a:t>, </a:t>
            </a:r>
            <a:r>
              <a:rPr lang="en-US" dirty="0" err="1"/>
              <a:t>fructe</a:t>
            </a:r>
            <a:r>
              <a:rPr lang="en-US" dirty="0"/>
              <a:t> </a:t>
            </a:r>
            <a:r>
              <a:rPr lang="en-US" dirty="0" err="1"/>
              <a:t>rosii</a:t>
            </a:r>
            <a:r>
              <a:rPr lang="en-US" dirty="0"/>
              <a:t>(</a:t>
            </a:r>
            <a:r>
              <a:rPr lang="en-US" dirty="0" err="1"/>
              <a:t>capsuni</a:t>
            </a:r>
            <a:r>
              <a:rPr lang="en-US" dirty="0"/>
              <a:t>, </a:t>
            </a:r>
            <a:r>
              <a:rPr lang="en-US" dirty="0" err="1"/>
              <a:t>zmeura</a:t>
            </a:r>
            <a:r>
              <a:rPr lang="en-US" dirty="0"/>
              <a:t>, </a:t>
            </a:r>
            <a:r>
              <a:rPr lang="en-US" dirty="0" err="1"/>
              <a:t>fragi</a:t>
            </a:r>
            <a:r>
              <a:rPr lang="en-US" dirty="0"/>
              <a:t>)kiwi, </a:t>
            </a:r>
            <a:r>
              <a:rPr lang="en-US" dirty="0" err="1"/>
              <a:t>ananas</a:t>
            </a:r>
            <a:r>
              <a:rPr lang="en-US" dirty="0"/>
              <a:t>, legume cu </a:t>
            </a:r>
            <a:r>
              <a:rPr lang="en-US" dirty="0" err="1"/>
              <a:t>frunze</a:t>
            </a:r>
            <a:r>
              <a:rPr lang="en-US" dirty="0"/>
              <a:t> </a:t>
            </a:r>
            <a:r>
              <a:rPr lang="en-US" dirty="0" err="1"/>
              <a:t>verzi</a:t>
            </a:r>
            <a:r>
              <a:rPr lang="en-US" dirty="0"/>
              <a:t>, </a:t>
            </a:r>
            <a:r>
              <a:rPr lang="en-US" dirty="0" err="1"/>
              <a:t>rosiile</a:t>
            </a:r>
            <a:r>
              <a:rPr lang="en-US" dirty="0"/>
              <a:t>, </a:t>
            </a:r>
            <a:r>
              <a:rPr lang="en-US" dirty="0" err="1"/>
              <a:t>ardei,macris</a:t>
            </a:r>
            <a:r>
              <a:rPr lang="en-US" dirty="0"/>
              <a:t>, </a:t>
            </a:r>
            <a:r>
              <a:rPr lang="en-US" dirty="0" err="1"/>
              <a:t>varza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Nutrienti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err="1"/>
              <a:t>Subtantele</a:t>
            </a:r>
            <a:r>
              <a:rPr lang="en-US" dirty="0"/>
              <a:t> </a:t>
            </a:r>
            <a:r>
              <a:rPr lang="en-US" dirty="0" err="1"/>
              <a:t>minerale</a:t>
            </a:r>
            <a:r>
              <a:rPr lang="en-US" dirty="0"/>
              <a:t>- </a:t>
            </a:r>
            <a:r>
              <a:rPr lang="en-US" dirty="0" err="1"/>
              <a:t>micronutrientii</a:t>
            </a:r>
            <a:endParaRPr lang="en-US" dirty="0"/>
          </a:p>
          <a:p>
            <a:pPr>
              <a:buNone/>
            </a:pPr>
            <a:r>
              <a:rPr lang="en-US" dirty="0" err="1"/>
              <a:t>Calciul</a:t>
            </a:r>
            <a:r>
              <a:rPr lang="en-US" dirty="0"/>
              <a:t>- </a:t>
            </a:r>
            <a:r>
              <a:rPr lang="en-US" dirty="0" err="1"/>
              <a:t>participa</a:t>
            </a:r>
            <a:r>
              <a:rPr lang="en-US" dirty="0"/>
              <a:t> la </a:t>
            </a:r>
            <a:r>
              <a:rPr lang="en-US" dirty="0" err="1"/>
              <a:t>constructia</a:t>
            </a:r>
            <a:r>
              <a:rPr lang="en-US" dirty="0"/>
              <a:t> </a:t>
            </a:r>
            <a:r>
              <a:rPr lang="en-US" dirty="0" err="1"/>
              <a:t>oaselor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dintilor</a:t>
            </a:r>
            <a:endParaRPr lang="en-US" dirty="0"/>
          </a:p>
          <a:p>
            <a:pPr>
              <a:buNone/>
            </a:pPr>
            <a:r>
              <a:rPr lang="en-US" dirty="0" err="1"/>
              <a:t>Surse</a:t>
            </a:r>
            <a:r>
              <a:rPr lang="en-US" dirty="0"/>
              <a:t>- </a:t>
            </a:r>
            <a:r>
              <a:rPr lang="en-US" dirty="0" err="1"/>
              <a:t>leguminoase</a:t>
            </a:r>
            <a:r>
              <a:rPr lang="en-US" dirty="0"/>
              <a:t>, legume cu </a:t>
            </a:r>
            <a:r>
              <a:rPr lang="en-US" dirty="0" err="1"/>
              <a:t>frunze</a:t>
            </a:r>
            <a:r>
              <a:rPr lang="en-US" dirty="0"/>
              <a:t> </a:t>
            </a:r>
            <a:r>
              <a:rPr lang="en-US" dirty="0" err="1"/>
              <a:t>verzi</a:t>
            </a:r>
            <a:r>
              <a:rPr lang="en-US" dirty="0"/>
              <a:t> (</a:t>
            </a:r>
            <a:r>
              <a:rPr lang="en-US" dirty="0" err="1"/>
              <a:t>varza</a:t>
            </a:r>
            <a:r>
              <a:rPr lang="en-US" dirty="0"/>
              <a:t>, broccoli, </a:t>
            </a:r>
            <a:r>
              <a:rPr lang="en-US" dirty="0" err="1"/>
              <a:t>gulii</a:t>
            </a:r>
            <a:r>
              <a:rPr lang="en-US" dirty="0"/>
              <a:t>, </a:t>
            </a:r>
            <a:r>
              <a:rPr lang="en-US" dirty="0" err="1"/>
              <a:t>cereale</a:t>
            </a:r>
            <a:r>
              <a:rPr lang="en-US" dirty="0"/>
              <a:t>, </a:t>
            </a:r>
            <a:r>
              <a:rPr lang="en-US" dirty="0" err="1"/>
              <a:t>seminte</a:t>
            </a:r>
            <a:r>
              <a:rPr lang="en-US" dirty="0"/>
              <a:t> de </a:t>
            </a:r>
            <a:r>
              <a:rPr lang="en-US" dirty="0" err="1"/>
              <a:t>susan</a:t>
            </a:r>
            <a:r>
              <a:rPr lang="en-US" dirty="0"/>
              <a:t>, </a:t>
            </a:r>
            <a:r>
              <a:rPr lang="en-US" dirty="0" err="1"/>
              <a:t>fructe</a:t>
            </a:r>
            <a:r>
              <a:rPr lang="en-US" dirty="0"/>
              <a:t> </a:t>
            </a:r>
            <a:r>
              <a:rPr lang="en-US" dirty="0" err="1"/>
              <a:t>uscate,smochinele</a:t>
            </a:r>
            <a:r>
              <a:rPr lang="en-US" dirty="0"/>
              <a:t>. </a:t>
            </a:r>
            <a:r>
              <a:rPr lang="en-US" dirty="0" err="1"/>
              <a:t>Branza</a:t>
            </a:r>
            <a:r>
              <a:rPr lang="en-US" dirty="0"/>
              <a:t> tofu, sardine, </a:t>
            </a:r>
          </a:p>
          <a:p>
            <a:pPr>
              <a:buNone/>
            </a:pPr>
            <a:r>
              <a:rPr lang="en-US" dirty="0"/>
              <a:t>Fe- </a:t>
            </a:r>
            <a:r>
              <a:rPr lang="en-US" dirty="0" err="1"/>
              <a:t>esential</a:t>
            </a:r>
            <a:r>
              <a:rPr lang="en-US" dirty="0"/>
              <a:t> in </a:t>
            </a:r>
            <a:r>
              <a:rPr lang="en-US" dirty="0" err="1"/>
              <a:t>producerea</a:t>
            </a:r>
            <a:r>
              <a:rPr lang="en-US" dirty="0"/>
              <a:t> </a:t>
            </a:r>
            <a:r>
              <a:rPr lang="en-US" dirty="0" err="1"/>
              <a:t>hemoglobinei</a:t>
            </a:r>
            <a:endParaRPr lang="en-US" dirty="0"/>
          </a:p>
          <a:p>
            <a:pPr>
              <a:buNone/>
            </a:pPr>
            <a:r>
              <a:rPr lang="en-US" dirty="0" err="1"/>
              <a:t>Surse</a:t>
            </a:r>
            <a:r>
              <a:rPr lang="en-US" dirty="0"/>
              <a:t>- </a:t>
            </a:r>
            <a:r>
              <a:rPr lang="en-US" dirty="0" err="1"/>
              <a:t>cereale</a:t>
            </a:r>
            <a:r>
              <a:rPr lang="en-US" dirty="0"/>
              <a:t> </a:t>
            </a:r>
            <a:r>
              <a:rPr lang="en-US" dirty="0" err="1"/>
              <a:t>integrale</a:t>
            </a:r>
            <a:r>
              <a:rPr lang="en-US" dirty="0"/>
              <a:t>, </a:t>
            </a:r>
            <a:r>
              <a:rPr lang="en-US" dirty="0" err="1"/>
              <a:t>leguminoase</a:t>
            </a:r>
            <a:r>
              <a:rPr lang="en-US" dirty="0"/>
              <a:t>, legume cu </a:t>
            </a:r>
            <a:r>
              <a:rPr lang="en-US" dirty="0" err="1"/>
              <a:t>frunze</a:t>
            </a:r>
            <a:r>
              <a:rPr lang="en-US" dirty="0"/>
              <a:t> </a:t>
            </a:r>
            <a:r>
              <a:rPr lang="en-US" dirty="0" err="1"/>
              <a:t>verzi</a:t>
            </a:r>
            <a:r>
              <a:rPr lang="en-US" dirty="0"/>
              <a:t>, </a:t>
            </a:r>
            <a:r>
              <a:rPr lang="en-US" dirty="0" err="1"/>
              <a:t>sparanghelul,praz</a:t>
            </a:r>
            <a:r>
              <a:rPr lang="en-US" dirty="0"/>
              <a:t>, </a:t>
            </a:r>
            <a:r>
              <a:rPr lang="en-US" dirty="0" err="1"/>
              <a:t>patrunjel</a:t>
            </a:r>
            <a:r>
              <a:rPr lang="en-US" dirty="0"/>
              <a:t>, </a:t>
            </a:r>
            <a:r>
              <a:rPr lang="en-US" dirty="0" err="1"/>
              <a:t>varza</a:t>
            </a:r>
            <a:r>
              <a:rPr lang="en-US" dirty="0"/>
              <a:t>, </a:t>
            </a:r>
            <a:r>
              <a:rPr lang="en-US" dirty="0" err="1"/>
              <a:t>cirese,sfecla</a:t>
            </a:r>
            <a:r>
              <a:rPr lang="en-US" dirty="0"/>
              <a:t> </a:t>
            </a:r>
            <a:r>
              <a:rPr lang="en-US" dirty="0" err="1"/>
              <a:t>rosie</a:t>
            </a:r>
            <a:r>
              <a:rPr lang="en-US" dirty="0"/>
              <a:t>, </a:t>
            </a:r>
            <a:r>
              <a:rPr lang="en-US" dirty="0" err="1"/>
              <a:t>fructe</a:t>
            </a:r>
            <a:r>
              <a:rPr lang="en-US" dirty="0"/>
              <a:t> </a:t>
            </a:r>
            <a:r>
              <a:rPr lang="en-US" dirty="0" err="1"/>
              <a:t>uscate</a:t>
            </a:r>
            <a:r>
              <a:rPr lang="en-US" dirty="0"/>
              <a:t>, </a:t>
            </a:r>
            <a:r>
              <a:rPr lang="en-US" dirty="0" err="1"/>
              <a:t>nuci</a:t>
            </a:r>
            <a:r>
              <a:rPr lang="en-US" dirty="0"/>
              <a:t> ,</a:t>
            </a:r>
            <a:r>
              <a:rPr lang="en-US" dirty="0" err="1"/>
              <a:t>seminte</a:t>
            </a:r>
            <a:endParaRPr lang="en-US" dirty="0"/>
          </a:p>
          <a:p>
            <a:pPr>
              <a:buNone/>
            </a:pPr>
            <a:r>
              <a:rPr lang="en-US" dirty="0" err="1"/>
              <a:t>Iod</a:t>
            </a:r>
            <a:r>
              <a:rPr lang="en-US" dirty="0"/>
              <a:t>- </a:t>
            </a:r>
            <a:r>
              <a:rPr lang="en-US" dirty="0" err="1"/>
              <a:t>buna</a:t>
            </a:r>
            <a:r>
              <a:rPr lang="en-US" dirty="0"/>
              <a:t> </a:t>
            </a:r>
            <a:r>
              <a:rPr lang="en-US" dirty="0" err="1"/>
              <a:t>functionare</a:t>
            </a:r>
            <a:r>
              <a:rPr lang="en-US" dirty="0"/>
              <a:t> a </a:t>
            </a:r>
            <a:r>
              <a:rPr lang="en-US" dirty="0" err="1"/>
              <a:t>gl</a:t>
            </a:r>
            <a:r>
              <a:rPr lang="en-US" dirty="0"/>
              <a:t> </a:t>
            </a:r>
            <a:r>
              <a:rPr lang="en-US" dirty="0" err="1"/>
              <a:t>tiroide</a:t>
            </a:r>
            <a:endParaRPr lang="en-US" dirty="0"/>
          </a:p>
          <a:p>
            <a:pPr>
              <a:buNone/>
            </a:pPr>
            <a:r>
              <a:rPr lang="en-US" dirty="0" err="1"/>
              <a:t>Surse</a:t>
            </a:r>
            <a:r>
              <a:rPr lang="en-US" dirty="0"/>
              <a:t>- </a:t>
            </a:r>
            <a:r>
              <a:rPr lang="en-US" dirty="0" err="1"/>
              <a:t>plante</a:t>
            </a:r>
            <a:r>
              <a:rPr lang="en-US" dirty="0"/>
              <a:t> </a:t>
            </a:r>
            <a:r>
              <a:rPr lang="en-US" dirty="0" err="1"/>
              <a:t>crescute</a:t>
            </a:r>
            <a:r>
              <a:rPr lang="en-US" dirty="0"/>
              <a:t> in sol </a:t>
            </a:r>
            <a:r>
              <a:rPr lang="en-US" dirty="0" err="1"/>
              <a:t>bogat</a:t>
            </a:r>
            <a:r>
              <a:rPr lang="en-US" dirty="0"/>
              <a:t> in </a:t>
            </a:r>
            <a:r>
              <a:rPr lang="en-US" dirty="0" err="1"/>
              <a:t>iod</a:t>
            </a:r>
            <a:r>
              <a:rPr lang="en-US" dirty="0"/>
              <a:t>, </a:t>
            </a:r>
            <a:r>
              <a:rPr lang="en-US" dirty="0" err="1"/>
              <a:t>sarea</a:t>
            </a:r>
            <a:r>
              <a:rPr lang="en-US" dirty="0"/>
              <a:t> </a:t>
            </a:r>
            <a:r>
              <a:rPr lang="en-US" dirty="0" err="1"/>
              <a:t>iodata</a:t>
            </a:r>
            <a:endParaRPr lang="en-US" dirty="0"/>
          </a:p>
          <a:p>
            <a:pPr>
              <a:buNone/>
            </a:pPr>
            <a:r>
              <a:rPr lang="en-US" dirty="0"/>
              <a:t>Mg, Zn- </a:t>
            </a:r>
            <a:r>
              <a:rPr lang="en-US" dirty="0" err="1"/>
              <a:t>seminte</a:t>
            </a:r>
            <a:r>
              <a:rPr lang="en-US" dirty="0"/>
              <a:t>, </a:t>
            </a:r>
            <a:r>
              <a:rPr lang="en-US" dirty="0" err="1"/>
              <a:t>porumb</a:t>
            </a:r>
            <a:r>
              <a:rPr lang="en-US" dirty="0"/>
              <a:t>, </a:t>
            </a:r>
            <a:r>
              <a:rPr lang="en-US" dirty="0" err="1"/>
              <a:t>mazare</a:t>
            </a:r>
            <a:r>
              <a:rPr lang="en-US" dirty="0"/>
              <a:t>, </a:t>
            </a:r>
            <a:r>
              <a:rPr lang="en-US" dirty="0" err="1"/>
              <a:t>ciuperci</a:t>
            </a:r>
            <a:endParaRPr lang="en-US" dirty="0"/>
          </a:p>
          <a:p>
            <a:pPr>
              <a:buNone/>
            </a:pPr>
            <a:r>
              <a:rPr lang="en-US" dirty="0" err="1"/>
              <a:t>Fibrele</a:t>
            </a:r>
            <a:r>
              <a:rPr lang="en-US" dirty="0"/>
              <a:t> </a:t>
            </a:r>
            <a:r>
              <a:rPr lang="en-US" dirty="0" err="1"/>
              <a:t>alimentare</a:t>
            </a:r>
            <a:r>
              <a:rPr lang="en-US" dirty="0"/>
              <a:t>- se </a:t>
            </a:r>
            <a:r>
              <a:rPr lang="en-US" dirty="0" err="1"/>
              <a:t>gasesc</a:t>
            </a:r>
            <a:r>
              <a:rPr lang="en-US" dirty="0"/>
              <a:t> </a:t>
            </a:r>
            <a:r>
              <a:rPr lang="en-US" dirty="0" err="1"/>
              <a:t>doar</a:t>
            </a:r>
            <a:r>
              <a:rPr lang="en-US" dirty="0"/>
              <a:t> in </a:t>
            </a:r>
            <a:r>
              <a:rPr lang="en-US" dirty="0" err="1"/>
              <a:t>alimentele</a:t>
            </a:r>
            <a:r>
              <a:rPr lang="en-US" dirty="0"/>
              <a:t> de </a:t>
            </a:r>
            <a:r>
              <a:rPr lang="en-US" dirty="0" err="1"/>
              <a:t>origine</a:t>
            </a:r>
            <a:r>
              <a:rPr lang="en-US" dirty="0"/>
              <a:t> </a:t>
            </a:r>
            <a:r>
              <a:rPr lang="en-US" dirty="0" err="1"/>
              <a:t>vegetala</a:t>
            </a:r>
            <a:r>
              <a:rPr lang="en-US" dirty="0"/>
              <a:t>- </a:t>
            </a:r>
            <a:r>
              <a:rPr lang="en-US" dirty="0" err="1"/>
              <a:t>trec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org ca o </a:t>
            </a:r>
            <a:r>
              <a:rPr lang="en-US" dirty="0" err="1"/>
              <a:t>perie</a:t>
            </a:r>
            <a:r>
              <a:rPr lang="en-US" dirty="0"/>
              <a:t>, absorb </a:t>
            </a:r>
            <a:r>
              <a:rPr lang="en-US" dirty="0" err="1"/>
              <a:t>toxinele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duc</a:t>
            </a:r>
            <a:r>
              <a:rPr lang="en-US" dirty="0"/>
              <a:t> la </a:t>
            </a:r>
            <a:r>
              <a:rPr lang="en-US" dirty="0" err="1"/>
              <a:t>eliminarea</a:t>
            </a:r>
            <a:r>
              <a:rPr lang="en-US" dirty="0"/>
              <a:t> </a:t>
            </a:r>
            <a:r>
              <a:rPr lang="en-US" dirty="0" err="1"/>
              <a:t>lor</a:t>
            </a:r>
            <a:endParaRPr lang="en-US" dirty="0"/>
          </a:p>
          <a:p>
            <a:pPr>
              <a:buNone/>
            </a:pPr>
            <a:r>
              <a:rPr lang="en-US" dirty="0" err="1"/>
              <a:t>Necesarul</a:t>
            </a:r>
            <a:r>
              <a:rPr lang="en-US" dirty="0"/>
              <a:t> </a:t>
            </a:r>
            <a:r>
              <a:rPr lang="en-US" dirty="0" err="1"/>
              <a:t>zilnic</a:t>
            </a:r>
            <a:r>
              <a:rPr lang="en-US" dirty="0"/>
              <a:t>- 16-25 g</a:t>
            </a:r>
          </a:p>
          <a:p>
            <a:pPr>
              <a:buNone/>
            </a:pPr>
            <a:r>
              <a:rPr lang="en-US" dirty="0" err="1"/>
              <a:t>Apa</a:t>
            </a:r>
            <a:r>
              <a:rPr lang="en-US" dirty="0"/>
              <a:t>- </a:t>
            </a:r>
            <a:r>
              <a:rPr lang="en-US" dirty="0" err="1"/>
              <a:t>esentiala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viata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Piramida</a:t>
            </a:r>
            <a:r>
              <a:rPr lang="en-US" dirty="0"/>
              <a:t> </a:t>
            </a:r>
            <a:r>
              <a:rPr lang="en-US" dirty="0" err="1"/>
              <a:t>alimentelor</a:t>
            </a:r>
            <a:endParaRPr lang="en-US" dirty="0"/>
          </a:p>
        </p:txBody>
      </p:sp>
      <p:pic>
        <p:nvPicPr>
          <p:cNvPr id="6" name="Content Placeholder 5" descr="A diagram of a diagram of different colors&#10;&#10;AI-generated content may be incorrect.">
            <a:extLst>
              <a:ext uri="{FF2B5EF4-FFF2-40B4-BE49-F238E27FC236}">
                <a16:creationId xmlns:a16="http://schemas.microsoft.com/office/drawing/2014/main" id="{07E46AB0-F725-570F-AFAA-838C7F05CF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732" y="1600200"/>
            <a:ext cx="6400535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Diversificare</a:t>
            </a:r>
            <a:r>
              <a:rPr lang="en-US" dirty="0"/>
              <a:t>- </a:t>
            </a:r>
            <a:r>
              <a:rPr lang="en-US" dirty="0" err="1"/>
              <a:t>principii</a:t>
            </a:r>
            <a:r>
              <a:rPr lang="en-US" dirty="0"/>
              <a:t>- </a:t>
            </a:r>
            <a:r>
              <a:rPr lang="en-US" dirty="0" err="1"/>
              <a:t>reguli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Dupa</a:t>
            </a:r>
            <a:r>
              <a:rPr lang="en-US" dirty="0"/>
              <a:t> 6 </a:t>
            </a:r>
            <a:r>
              <a:rPr lang="en-US" dirty="0" err="1"/>
              <a:t>luni</a:t>
            </a:r>
            <a:r>
              <a:rPr lang="en-US" dirty="0"/>
              <a:t> in </a:t>
            </a:r>
            <a:r>
              <a:rPr lang="en-US" dirty="0" err="1"/>
              <a:t>alimentatia</a:t>
            </a:r>
            <a:r>
              <a:rPr lang="en-US" dirty="0"/>
              <a:t> </a:t>
            </a:r>
            <a:r>
              <a:rPr lang="en-US" dirty="0" err="1"/>
              <a:t>sugarului</a:t>
            </a:r>
            <a:r>
              <a:rPr lang="en-US" dirty="0"/>
              <a:t> se </a:t>
            </a:r>
            <a:r>
              <a:rPr lang="en-US" dirty="0" err="1"/>
              <a:t>introduc</a:t>
            </a:r>
            <a:r>
              <a:rPr lang="en-US" dirty="0"/>
              <a:t>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alimente</a:t>
            </a:r>
            <a:r>
              <a:rPr lang="en-US" dirty="0"/>
              <a:t> </a:t>
            </a:r>
            <a:r>
              <a:rPr lang="en-US" dirty="0" err="1"/>
              <a:t>decat</a:t>
            </a:r>
            <a:r>
              <a:rPr lang="en-US" dirty="0"/>
              <a:t> </a:t>
            </a:r>
            <a:r>
              <a:rPr lang="en-US" dirty="0" err="1"/>
              <a:t>lapte</a:t>
            </a:r>
            <a:r>
              <a:rPr lang="en-US" dirty="0"/>
              <a:t> (</a:t>
            </a:r>
            <a:r>
              <a:rPr lang="en-US" dirty="0" err="1"/>
              <a:t>matern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formula)</a:t>
            </a:r>
          </a:p>
          <a:p>
            <a:r>
              <a:rPr lang="en-US" dirty="0"/>
              <a:t>Este- o </a:t>
            </a:r>
            <a:r>
              <a:rPr lang="en-US" dirty="0" err="1"/>
              <a:t>experienta</a:t>
            </a:r>
            <a:r>
              <a:rPr lang="en-US" dirty="0"/>
              <a:t> </a:t>
            </a:r>
            <a:r>
              <a:rPr lang="en-US" dirty="0" err="1"/>
              <a:t>fabuloasa</a:t>
            </a:r>
            <a:endParaRPr lang="en-US" dirty="0"/>
          </a:p>
          <a:p>
            <a:pPr>
              <a:buNone/>
            </a:pPr>
            <a:r>
              <a:rPr lang="en-US" dirty="0"/>
              <a:t>            - </a:t>
            </a:r>
            <a:r>
              <a:rPr lang="en-US" dirty="0" err="1"/>
              <a:t>joaca</a:t>
            </a:r>
            <a:endParaRPr lang="en-US" dirty="0"/>
          </a:p>
          <a:p>
            <a:pPr>
              <a:buNone/>
            </a:pPr>
            <a:r>
              <a:rPr lang="en-US" dirty="0"/>
              <a:t>            -</a:t>
            </a:r>
            <a:r>
              <a:rPr lang="en-US" dirty="0" err="1"/>
              <a:t>descoperire</a:t>
            </a:r>
            <a:endParaRPr lang="en-US" dirty="0"/>
          </a:p>
          <a:p>
            <a:pPr>
              <a:buNone/>
            </a:pPr>
            <a:r>
              <a:rPr lang="en-US" dirty="0"/>
              <a:t>            -</a:t>
            </a:r>
            <a:r>
              <a:rPr lang="en-US" dirty="0" err="1"/>
              <a:t>invatare</a:t>
            </a:r>
            <a:endParaRPr lang="en-US" dirty="0"/>
          </a:p>
          <a:p>
            <a:pPr>
              <a:buNone/>
            </a:pPr>
            <a:r>
              <a:rPr lang="en-US" dirty="0"/>
              <a:t>            -</a:t>
            </a:r>
            <a:r>
              <a:rPr lang="en-US" dirty="0" err="1"/>
              <a:t>simtire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socializare</a:t>
            </a:r>
            <a:endParaRPr lang="en-US" dirty="0"/>
          </a:p>
          <a:p>
            <a:pPr>
              <a:buNone/>
            </a:pPr>
            <a:r>
              <a:rPr lang="en-US" dirty="0" err="1"/>
              <a:t>Cand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copilul</a:t>
            </a:r>
            <a:r>
              <a:rPr lang="en-US" dirty="0"/>
              <a:t> </a:t>
            </a:r>
            <a:r>
              <a:rPr lang="en-US" dirty="0" err="1"/>
              <a:t>pregatit</a:t>
            </a:r>
            <a:r>
              <a:rPr lang="en-US" dirty="0"/>
              <a:t>? Se </a:t>
            </a:r>
            <a:r>
              <a:rPr lang="en-US" dirty="0" err="1"/>
              <a:t>respecta</a:t>
            </a:r>
            <a:r>
              <a:rPr lang="en-US" dirty="0"/>
              <a:t> </a:t>
            </a:r>
            <a:r>
              <a:rPr lang="en-US" dirty="0" err="1"/>
              <a:t>ritmul</a:t>
            </a:r>
            <a:r>
              <a:rPr lang="en-US" dirty="0"/>
              <a:t> </a:t>
            </a:r>
            <a:r>
              <a:rPr lang="en-US" dirty="0" err="1"/>
              <a:t>propriu</a:t>
            </a:r>
            <a:r>
              <a:rPr lang="en-US" dirty="0"/>
              <a:t> al </a:t>
            </a:r>
            <a:r>
              <a:rPr lang="en-US" dirty="0" err="1"/>
              <a:t>copilului</a:t>
            </a:r>
            <a:endParaRPr lang="en-US" dirty="0"/>
          </a:p>
          <a:p>
            <a:pPr>
              <a:buNone/>
            </a:pPr>
            <a:r>
              <a:rPr lang="en-US" dirty="0"/>
              <a:t>OMS/UNICEF – </a:t>
            </a:r>
            <a:r>
              <a:rPr lang="en-US" dirty="0" err="1"/>
              <a:t>recomanda</a:t>
            </a:r>
            <a:r>
              <a:rPr lang="en-US" dirty="0"/>
              <a:t> 17-26 </a:t>
            </a:r>
            <a:r>
              <a:rPr lang="en-US" dirty="0" err="1"/>
              <a:t>sapt</a:t>
            </a:r>
            <a:endParaRPr lang="en-US" dirty="0"/>
          </a:p>
          <a:p>
            <a:pPr>
              <a:buNone/>
            </a:pPr>
            <a:r>
              <a:rPr lang="en-US" dirty="0" err="1"/>
              <a:t>Alimentul</a:t>
            </a:r>
            <a:r>
              <a:rPr lang="en-US" dirty="0"/>
              <a:t> de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pana</a:t>
            </a:r>
            <a:r>
              <a:rPr lang="en-US" dirty="0"/>
              <a:t> la un an </a:t>
            </a:r>
            <a:r>
              <a:rPr lang="en-US" dirty="0" err="1"/>
              <a:t>raman</a:t>
            </a:r>
            <a:r>
              <a:rPr lang="en-US" dirty="0"/>
              <a:t> </a:t>
            </a:r>
            <a:r>
              <a:rPr lang="en-US" dirty="0" err="1"/>
              <a:t>laptele</a:t>
            </a:r>
            <a:r>
              <a:rPr lang="en-US" dirty="0"/>
              <a:t> </a:t>
            </a:r>
            <a:r>
              <a:rPr lang="en-US" dirty="0" err="1"/>
              <a:t>matern</a:t>
            </a:r>
            <a:r>
              <a:rPr lang="en-US" dirty="0"/>
              <a:t>/formula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2468</Words>
  <Application>Microsoft Office PowerPoint</Application>
  <PresentationFormat>On-screen Show (4:3)</PresentationFormat>
  <Paragraphs>219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Diversificarea</vt:lpstr>
      <vt:lpstr>Nutrientii</vt:lpstr>
      <vt:lpstr>Nutrientii</vt:lpstr>
      <vt:lpstr>Nutrientii</vt:lpstr>
      <vt:lpstr>Nutrientii</vt:lpstr>
      <vt:lpstr>Nutrientii</vt:lpstr>
      <vt:lpstr>Nutrienti</vt:lpstr>
      <vt:lpstr>Piramida alimentelor</vt:lpstr>
      <vt:lpstr>Diversificare- principii- reguli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  <vt:lpstr>Diversificare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</dc:creator>
  <cp:lastModifiedBy>Adina Iancu</cp:lastModifiedBy>
  <cp:revision>59</cp:revision>
  <dcterms:created xsi:type="dcterms:W3CDTF">2015-03-25T20:26:22Z</dcterms:created>
  <dcterms:modified xsi:type="dcterms:W3CDTF">2025-03-12T11:55:03Z</dcterms:modified>
</cp:coreProperties>
</file>